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3"/>
    <p:sldId id="264" r:id="rId4"/>
    <p:sldId id="263" r:id="rId5"/>
    <p:sldId id="275" r:id="rId6"/>
    <p:sldId id="293" r:id="rId7"/>
    <p:sldId id="268" r:id="rId8"/>
    <p:sldId id="266" r:id="rId9"/>
    <p:sldId id="274" r:id="rId10"/>
    <p:sldId id="288" r:id="rId11"/>
    <p:sldId id="290" r:id="rId12"/>
    <p:sldId id="291" r:id="rId13"/>
    <p:sldId id="277" r:id="rId14"/>
    <p:sldId id="265" r:id="rId15"/>
    <p:sldId id="270" r:id="rId16"/>
    <p:sldId id="267" r:id="rId17"/>
    <p:sldId id="269" r:id="rId18"/>
    <p:sldId id="271" r:id="rId19"/>
    <p:sldId id="272" r:id="rId20"/>
    <p:sldId id="273" r:id="rId21"/>
    <p:sldId id="276" r:id="rId22"/>
    <p:sldId id="278" r:id="rId23"/>
    <p:sldId id="285" r:id="rId24"/>
    <p:sldId id="261" r:id="rId25"/>
    <p:sldId id="279" r:id="rId2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186"/>
        <p:guide pos="3840"/>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43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create their own discussion rooms for any topic or doubt about which they cannot find satisfying answers.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People interested in the topic would automatically be sent joining request.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SEMINARS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769620" y="1322705"/>
            <a:ext cx="5208270" cy="499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would get notifications about any seminar being conducted by subscribing to Platform_Seminars.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Seminars would be conducted on relatable topics.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also send invite to join seminars conducted by them.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altLang="zh-CN" sz="2400" b="1" dirty="0">
                <a:solidFill>
                  <a:srgbClr val="404040"/>
                </a:solidFill>
                <a:ea typeface="Calibri" panose="020F0502020204030204" pitchFamily="34" charset="0"/>
              </a:rPr>
              <a:t>    BENEFITS</a:t>
            </a:r>
            <a:endParaRPr lang="en-IN" altLang="zh-CN"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Freeform 490"/>
          <p:cNvSpPr>
            <a:spLocks noEditPoints="1"/>
          </p:cNvSpPr>
          <p:nvPr/>
        </p:nvSpPr>
        <p:spPr bwMode="auto">
          <a:xfrm>
            <a:off x="6634163" y="4197350"/>
            <a:ext cx="434975" cy="436563"/>
          </a:xfrm>
          <a:custGeom>
            <a:avLst/>
            <a:gdLst>
              <a:gd name="T0" fmla="*/ 351469 w 294"/>
              <a:gd name="T1" fmla="*/ 86013 h 294"/>
              <a:gd name="T2" fmla="*/ 226898 w 294"/>
              <a:gd name="T3" fmla="*/ 14830 h 294"/>
              <a:gd name="T4" fmla="*/ 237279 w 294"/>
              <a:gd name="T5" fmla="*/ 68217 h 294"/>
              <a:gd name="T6" fmla="*/ 121605 w 294"/>
              <a:gd name="T7" fmla="*/ 182407 h 294"/>
              <a:gd name="T8" fmla="*/ 44490 w 294"/>
              <a:gd name="T9" fmla="*/ 160163 h 294"/>
              <a:gd name="T10" fmla="*/ 109741 w 294"/>
              <a:gd name="T11" fmla="*/ 290665 h 294"/>
              <a:gd name="T12" fmla="*/ 0 w 294"/>
              <a:gd name="T13" fmla="*/ 424134 h 294"/>
              <a:gd name="T14" fmla="*/ 11864 w 294"/>
              <a:gd name="T15" fmla="*/ 435998 h 294"/>
              <a:gd name="T16" fmla="*/ 145333 w 294"/>
              <a:gd name="T17" fmla="*/ 326257 h 294"/>
              <a:gd name="T18" fmla="*/ 275837 w 294"/>
              <a:gd name="T19" fmla="*/ 391508 h 294"/>
              <a:gd name="T20" fmla="*/ 253592 w 294"/>
              <a:gd name="T21" fmla="*/ 315876 h 294"/>
              <a:gd name="T22" fmla="*/ 369265 w 294"/>
              <a:gd name="T23" fmla="*/ 200203 h 294"/>
              <a:gd name="T24" fmla="*/ 421170 w 294"/>
              <a:gd name="T25" fmla="*/ 210584 h 294"/>
              <a:gd name="T26" fmla="*/ 351469 w 294"/>
              <a:gd name="T27" fmla="*/ 86013 h 294"/>
              <a:gd name="T28" fmla="*/ 258041 w 294"/>
              <a:gd name="T29" fmla="*/ 126054 h 294"/>
              <a:gd name="T30" fmla="*/ 172027 w 294"/>
              <a:gd name="T31" fmla="*/ 213550 h 294"/>
              <a:gd name="T32" fmla="*/ 152748 w 294"/>
              <a:gd name="T33" fmla="*/ 213550 h 294"/>
              <a:gd name="T34" fmla="*/ 152748 w 294"/>
              <a:gd name="T35" fmla="*/ 194271 h 294"/>
              <a:gd name="T36" fmla="*/ 240245 w 294"/>
              <a:gd name="T37" fmla="*/ 106775 h 294"/>
              <a:gd name="T38" fmla="*/ 258041 w 294"/>
              <a:gd name="T39" fmla="*/ 106775 h 294"/>
              <a:gd name="T40" fmla="*/ 258041 w 294"/>
              <a:gd name="T41" fmla="*/ 126054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rgbClr val="40404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7" name="组合 16"/>
          <p:cNvGrpSpPr/>
          <p:nvPr/>
        </p:nvGrpSpPr>
        <p:grpSpPr>
          <a:xfrm>
            <a:off x="5129208" y="4201261"/>
            <a:ext cx="439985" cy="437580"/>
            <a:chOff x="9890126" y="4225925"/>
            <a:chExt cx="290513" cy="288925"/>
          </a:xfrm>
          <a:solidFill>
            <a:srgbClr val="404040"/>
          </a:solidFill>
        </p:grpSpPr>
        <p:sp>
          <p:nvSpPr>
            <p:cNvPr id="18" name="Freeform 438@|5FFC:0|FBC:0|LFC:0|LBC:16777215"/>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439@|5FFC:0|FBC:0|LFC:0|LBC:16777215"/>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440@|5FFC:0|FBC:0|LFC:0|LBC:16777215"/>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441@|5FFC:0|FBC:0|LFC:0|LBC:16777215"/>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442@|5FFC:0|FBC:0|LFC:0|LBC:16777215"/>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443@|5FFC:0|FBC:0|LFC:0|LBC:16777215"/>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444@|5FFC:0|FBC:0|LFC:0|LBC:16777215"/>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Freeform 445@|5FFC:0|FBC:0|LFC:0|LBC:1677721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4" name="Freeform 446@|5FFC:0|FBC:0|LFC:0|LBC:16777215"/>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447@|5FFC:0|FBC:0|LFC:0|LBC:16777215"/>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448@|5FFC:0|FBC:0|LFC:0|LBC:16777215"/>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449@|5FFC:0|FBC:0|LFC:0|LBC:16777215"/>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450@|5FFC:0|FBC:0|LFC:0|LBC:16777215"/>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451@|5FFC:0|FBC:0|LFC:0|LBC:16777215"/>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52@|5FFC:0|FBC:0|LFC:0|LBC:16777215"/>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53@|5FFC:0|FBC:0|LFC:0|LBC:16777215"/>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54@|5FFC:0|FBC:0|LFC:0|LBC:16777215"/>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55@|5FFC:0|FBC:0|LFC:0|LBC:1677721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56@|5FFC:0|FBC:0|LFC:0|LBC:16777215"/>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57@|5FFC:0|FBC:0|LFC:0|LBC:16777215"/>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58@|5FFC:0|FBC:0|LFC:0|LBC:16777215"/>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59@|5FFC:0|FBC:0|LFC:0|LBC:16777215"/>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60@|5FFC:0|FBC:0|LFC:0|LBC:16777215"/>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61@|5FFC:0|FBC:0|LFC:0|LBC:16777215"/>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62@|5FFC:0|FBC:0|LFC:0|LBC:16777215"/>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63@|5FFC:0|FBC:0|LFC:0|LBC:16777215"/>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64@|5FFC:0|FBC:0|LFC:0|LBC:16777215"/>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65@|5FFC:0|FBC:0|LFC:0|LBC:1677721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66@|5FFC:0|FBC:0|LFC:0|LBC:16777215"/>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67@|5FFC:0|FBC:0|LFC:0|LBC:16777215"/>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68@|5FFC:0|FBC:0|LFC:0|LBC:16777215"/>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69@|5FFC:0|FBC:0|LFC:0|LBC:16777215"/>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70@|5FFC:0|FBC:0|LFC:0|LBC:16777215"/>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71@|5FFC:0|FBC:0|LFC:0|LBC:16777215"/>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0" name="组合 59"/>
          <p:cNvGrpSpPr/>
          <p:nvPr/>
        </p:nvGrpSpPr>
        <p:grpSpPr>
          <a:xfrm>
            <a:off x="6618227" y="2794031"/>
            <a:ext cx="472891" cy="472891"/>
            <a:chOff x="528638" y="3135313"/>
            <a:chExt cx="276225" cy="276225"/>
          </a:xfrm>
          <a:solidFill>
            <a:srgbClr val="404040"/>
          </a:solidFill>
        </p:grpSpPr>
        <p:sp>
          <p:nvSpPr>
            <p:cNvPr id="61" name="Freeform 375@|5FFC:0|FBC:0|LFC:0|LBC:16777215"/>
            <p:cNvSpPr>
              <a:spLocks noEditPoints="1"/>
            </p:cNvSpPr>
            <p:nvPr/>
          </p:nvSpPr>
          <p:spPr bwMode="auto">
            <a:xfrm>
              <a:off x="528638" y="3135313"/>
              <a:ext cx="276225" cy="27622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67 h 288"/>
                <a:gd name="T12" fmla="*/ 21 w 289"/>
                <a:gd name="T13" fmla="*/ 144 h 288"/>
                <a:gd name="T14" fmla="*/ 144 w 289"/>
                <a:gd name="T15" fmla="*/ 20 h 288"/>
                <a:gd name="T16" fmla="*/ 268 w 289"/>
                <a:gd name="T17" fmla="*/ 144 h 288"/>
                <a:gd name="T18" fmla="*/ 144 w 289"/>
                <a:gd name="T1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4"/>
                    <a:pt x="65" y="288"/>
                    <a:pt x="144" y="288"/>
                  </a:cubicBezTo>
                  <a:cubicBezTo>
                    <a:pt x="224" y="288"/>
                    <a:pt x="289" y="224"/>
                    <a:pt x="289" y="144"/>
                  </a:cubicBezTo>
                  <a:cubicBezTo>
                    <a:pt x="289" y="64"/>
                    <a:pt x="224" y="0"/>
                    <a:pt x="144" y="0"/>
                  </a:cubicBezTo>
                  <a:close/>
                  <a:moveTo>
                    <a:pt x="144" y="267"/>
                  </a:moveTo>
                  <a:cubicBezTo>
                    <a:pt x="76" y="267"/>
                    <a:pt x="21" y="212"/>
                    <a:pt x="21" y="144"/>
                  </a:cubicBezTo>
                  <a:cubicBezTo>
                    <a:pt x="21" y="76"/>
                    <a:pt x="76" y="20"/>
                    <a:pt x="144" y="20"/>
                  </a:cubicBezTo>
                  <a:cubicBezTo>
                    <a:pt x="213" y="20"/>
                    <a:pt x="268" y="76"/>
                    <a:pt x="268" y="144"/>
                  </a:cubicBezTo>
                  <a:cubicBezTo>
                    <a:pt x="268" y="212"/>
                    <a:pt x="213" y="267"/>
                    <a:pt x="144"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376@|5FFC:0|FBC:0|LFC:0|LBC:16777215"/>
            <p:cNvSpPr/>
            <p:nvPr/>
          </p:nvSpPr>
          <p:spPr bwMode="auto">
            <a:xfrm>
              <a:off x="673101" y="3287713"/>
              <a:ext cx="14288" cy="36512"/>
            </a:xfrm>
            <a:custGeom>
              <a:avLst/>
              <a:gdLst>
                <a:gd name="T0" fmla="*/ 0 w 15"/>
                <a:gd name="T1" fmla="*/ 0 h 38"/>
                <a:gd name="T2" fmla="*/ 0 w 15"/>
                <a:gd name="T3" fmla="*/ 38 h 38"/>
                <a:gd name="T4" fmla="*/ 15 w 15"/>
                <a:gd name="T5" fmla="*/ 20 h 38"/>
                <a:gd name="T6" fmla="*/ 0 w 15"/>
                <a:gd name="T7" fmla="*/ 0 h 38"/>
              </a:gdLst>
              <a:ahLst/>
              <a:cxnLst>
                <a:cxn ang="0">
                  <a:pos x="T0" y="T1"/>
                </a:cxn>
                <a:cxn ang="0">
                  <a:pos x="T2" y="T3"/>
                </a:cxn>
                <a:cxn ang="0">
                  <a:pos x="T4" y="T5"/>
                </a:cxn>
                <a:cxn ang="0">
                  <a:pos x="T6" y="T7"/>
                </a:cxn>
              </a:cxnLst>
              <a:rect l="0" t="0" r="r" b="b"/>
              <a:pathLst>
                <a:path w="15" h="38">
                  <a:moveTo>
                    <a:pt x="0" y="0"/>
                  </a:moveTo>
                  <a:cubicBezTo>
                    <a:pt x="0" y="38"/>
                    <a:pt x="0" y="38"/>
                    <a:pt x="0" y="38"/>
                  </a:cubicBezTo>
                  <a:cubicBezTo>
                    <a:pt x="6" y="37"/>
                    <a:pt x="15" y="33"/>
                    <a:pt x="15" y="20"/>
                  </a:cubicBezTo>
                  <a:cubicBezTo>
                    <a:pt x="15" y="7"/>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377@|5FFC:0|FBC:0|LFC:0|LBC:16777215"/>
            <p:cNvSpPr/>
            <p:nvPr/>
          </p:nvSpPr>
          <p:spPr bwMode="auto">
            <a:xfrm>
              <a:off x="647701" y="3222625"/>
              <a:ext cx="14288" cy="34925"/>
            </a:xfrm>
            <a:custGeom>
              <a:avLst/>
              <a:gdLst>
                <a:gd name="T0" fmla="*/ 0 w 15"/>
                <a:gd name="T1" fmla="*/ 17 h 36"/>
                <a:gd name="T2" fmla="*/ 15 w 15"/>
                <a:gd name="T3" fmla="*/ 36 h 36"/>
                <a:gd name="T4" fmla="*/ 15 w 15"/>
                <a:gd name="T5" fmla="*/ 0 h 36"/>
                <a:gd name="T6" fmla="*/ 0 w 15"/>
                <a:gd name="T7" fmla="*/ 17 h 36"/>
              </a:gdLst>
              <a:ahLst/>
              <a:cxnLst>
                <a:cxn ang="0">
                  <a:pos x="T0" y="T1"/>
                </a:cxn>
                <a:cxn ang="0">
                  <a:pos x="T2" y="T3"/>
                </a:cxn>
                <a:cxn ang="0">
                  <a:pos x="T4" y="T5"/>
                </a:cxn>
                <a:cxn ang="0">
                  <a:pos x="T6" y="T7"/>
                </a:cxn>
              </a:cxnLst>
              <a:rect l="0" t="0" r="r" b="b"/>
              <a:pathLst>
                <a:path w="15" h="36">
                  <a:moveTo>
                    <a:pt x="0" y="17"/>
                  </a:moveTo>
                  <a:cubicBezTo>
                    <a:pt x="0" y="29"/>
                    <a:pt x="10" y="34"/>
                    <a:pt x="15" y="36"/>
                  </a:cubicBezTo>
                  <a:cubicBezTo>
                    <a:pt x="15" y="0"/>
                    <a:pt x="15" y="0"/>
                    <a:pt x="15" y="0"/>
                  </a:cubicBezTo>
                  <a:cubicBezTo>
                    <a:pt x="11" y="1"/>
                    <a:pt x="0" y="4"/>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378@|5FFC:0|FBC:0|LFC:0|LBC:16777215"/>
            <p:cNvSpPr>
              <a:spLocks noEditPoints="1"/>
            </p:cNvSpPr>
            <p:nvPr/>
          </p:nvSpPr>
          <p:spPr bwMode="auto">
            <a:xfrm>
              <a:off x="557213" y="3162300"/>
              <a:ext cx="220663" cy="222250"/>
            </a:xfrm>
            <a:custGeom>
              <a:avLst/>
              <a:gdLst>
                <a:gd name="T0" fmla="*/ 115 w 231"/>
                <a:gd name="T1" fmla="*/ 0 h 231"/>
                <a:gd name="T2" fmla="*/ 0 w 231"/>
                <a:gd name="T3" fmla="*/ 116 h 231"/>
                <a:gd name="T4" fmla="*/ 115 w 231"/>
                <a:gd name="T5" fmla="*/ 231 h 231"/>
                <a:gd name="T6" fmla="*/ 231 w 231"/>
                <a:gd name="T7" fmla="*/ 116 h 231"/>
                <a:gd name="T8" fmla="*/ 115 w 231"/>
                <a:gd name="T9" fmla="*/ 0 h 231"/>
                <a:gd name="T10" fmla="*/ 123 w 231"/>
                <a:gd name="T11" fmla="*/ 192 h 231"/>
                <a:gd name="T12" fmla="*/ 123 w 231"/>
                <a:gd name="T13" fmla="*/ 202 h 231"/>
                <a:gd name="T14" fmla="*/ 119 w 231"/>
                <a:gd name="T15" fmla="*/ 207 h 231"/>
                <a:gd name="T16" fmla="*/ 114 w 231"/>
                <a:gd name="T17" fmla="*/ 207 h 231"/>
                <a:gd name="T18" fmla="*/ 110 w 231"/>
                <a:gd name="T19" fmla="*/ 202 h 231"/>
                <a:gd name="T20" fmla="*/ 110 w 231"/>
                <a:gd name="T21" fmla="*/ 192 h 231"/>
                <a:gd name="T22" fmla="*/ 71 w 231"/>
                <a:gd name="T23" fmla="*/ 181 h 231"/>
                <a:gd name="T24" fmla="*/ 72 w 231"/>
                <a:gd name="T25" fmla="*/ 179 h 231"/>
                <a:gd name="T26" fmla="*/ 78 w 231"/>
                <a:gd name="T27" fmla="*/ 160 h 231"/>
                <a:gd name="T28" fmla="*/ 80 w 231"/>
                <a:gd name="T29" fmla="*/ 158 h 231"/>
                <a:gd name="T30" fmla="*/ 110 w 231"/>
                <a:gd name="T31" fmla="*/ 168 h 231"/>
                <a:gd name="T32" fmla="*/ 110 w 231"/>
                <a:gd name="T33" fmla="*/ 125 h 231"/>
                <a:gd name="T34" fmla="*/ 71 w 231"/>
                <a:gd name="T35" fmla="*/ 82 h 231"/>
                <a:gd name="T36" fmla="*/ 110 w 231"/>
                <a:gd name="T37" fmla="*/ 40 h 231"/>
                <a:gd name="T38" fmla="*/ 110 w 231"/>
                <a:gd name="T39" fmla="*/ 29 h 231"/>
                <a:gd name="T40" fmla="*/ 114 w 231"/>
                <a:gd name="T41" fmla="*/ 25 h 231"/>
                <a:gd name="T42" fmla="*/ 119 w 231"/>
                <a:gd name="T43" fmla="*/ 25 h 231"/>
                <a:gd name="T44" fmla="*/ 123 w 231"/>
                <a:gd name="T45" fmla="*/ 29 h 231"/>
                <a:gd name="T46" fmla="*/ 123 w 231"/>
                <a:gd name="T47" fmla="*/ 40 h 231"/>
                <a:gd name="T48" fmla="*/ 158 w 231"/>
                <a:gd name="T49" fmla="*/ 53 h 231"/>
                <a:gd name="T50" fmla="*/ 157 w 231"/>
                <a:gd name="T51" fmla="*/ 55 h 231"/>
                <a:gd name="T52" fmla="*/ 151 w 231"/>
                <a:gd name="T53" fmla="*/ 70 h 231"/>
                <a:gd name="T54" fmla="*/ 149 w 231"/>
                <a:gd name="T55" fmla="*/ 72 h 231"/>
                <a:gd name="T56" fmla="*/ 123 w 231"/>
                <a:gd name="T57" fmla="*/ 63 h 231"/>
                <a:gd name="T58" fmla="*/ 123 w 231"/>
                <a:gd name="T59" fmla="*/ 104 h 231"/>
                <a:gd name="T60" fmla="*/ 162 w 231"/>
                <a:gd name="T61" fmla="*/ 149 h 231"/>
                <a:gd name="T62" fmla="*/ 123 w 231"/>
                <a:gd name="T63"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231">
                  <a:moveTo>
                    <a:pt x="115" y="0"/>
                  </a:moveTo>
                  <a:cubicBezTo>
                    <a:pt x="52" y="0"/>
                    <a:pt x="0" y="52"/>
                    <a:pt x="0" y="116"/>
                  </a:cubicBezTo>
                  <a:cubicBezTo>
                    <a:pt x="0" y="180"/>
                    <a:pt x="52" y="231"/>
                    <a:pt x="115" y="231"/>
                  </a:cubicBezTo>
                  <a:cubicBezTo>
                    <a:pt x="179" y="231"/>
                    <a:pt x="231" y="180"/>
                    <a:pt x="231" y="116"/>
                  </a:cubicBezTo>
                  <a:cubicBezTo>
                    <a:pt x="231" y="52"/>
                    <a:pt x="179" y="0"/>
                    <a:pt x="115" y="0"/>
                  </a:cubicBezTo>
                  <a:close/>
                  <a:moveTo>
                    <a:pt x="123" y="192"/>
                  </a:moveTo>
                  <a:cubicBezTo>
                    <a:pt x="123" y="202"/>
                    <a:pt x="123" y="202"/>
                    <a:pt x="123" y="202"/>
                  </a:cubicBezTo>
                  <a:cubicBezTo>
                    <a:pt x="123" y="206"/>
                    <a:pt x="123" y="207"/>
                    <a:pt x="119" y="207"/>
                  </a:cubicBezTo>
                  <a:cubicBezTo>
                    <a:pt x="114" y="207"/>
                    <a:pt x="114" y="207"/>
                    <a:pt x="114" y="207"/>
                  </a:cubicBezTo>
                  <a:cubicBezTo>
                    <a:pt x="110" y="207"/>
                    <a:pt x="110" y="206"/>
                    <a:pt x="110" y="202"/>
                  </a:cubicBezTo>
                  <a:cubicBezTo>
                    <a:pt x="110" y="192"/>
                    <a:pt x="110" y="192"/>
                    <a:pt x="110" y="192"/>
                  </a:cubicBezTo>
                  <a:cubicBezTo>
                    <a:pt x="102" y="192"/>
                    <a:pt x="71" y="187"/>
                    <a:pt x="71" y="181"/>
                  </a:cubicBezTo>
                  <a:cubicBezTo>
                    <a:pt x="71" y="180"/>
                    <a:pt x="71" y="180"/>
                    <a:pt x="72" y="179"/>
                  </a:cubicBezTo>
                  <a:cubicBezTo>
                    <a:pt x="78" y="160"/>
                    <a:pt x="78" y="160"/>
                    <a:pt x="78" y="160"/>
                  </a:cubicBezTo>
                  <a:cubicBezTo>
                    <a:pt x="78" y="160"/>
                    <a:pt x="79" y="158"/>
                    <a:pt x="80" y="158"/>
                  </a:cubicBezTo>
                  <a:cubicBezTo>
                    <a:pt x="81" y="158"/>
                    <a:pt x="96" y="167"/>
                    <a:pt x="110" y="168"/>
                  </a:cubicBezTo>
                  <a:cubicBezTo>
                    <a:pt x="110" y="125"/>
                    <a:pt x="110" y="125"/>
                    <a:pt x="110" y="125"/>
                  </a:cubicBezTo>
                  <a:cubicBezTo>
                    <a:pt x="96" y="119"/>
                    <a:pt x="71" y="111"/>
                    <a:pt x="71" y="82"/>
                  </a:cubicBezTo>
                  <a:cubicBezTo>
                    <a:pt x="71" y="50"/>
                    <a:pt x="99" y="40"/>
                    <a:pt x="110" y="40"/>
                  </a:cubicBezTo>
                  <a:cubicBezTo>
                    <a:pt x="110" y="29"/>
                    <a:pt x="110" y="29"/>
                    <a:pt x="110" y="29"/>
                  </a:cubicBezTo>
                  <a:cubicBezTo>
                    <a:pt x="110" y="25"/>
                    <a:pt x="110" y="25"/>
                    <a:pt x="114" y="25"/>
                  </a:cubicBezTo>
                  <a:cubicBezTo>
                    <a:pt x="119" y="25"/>
                    <a:pt x="119" y="25"/>
                    <a:pt x="119" y="25"/>
                  </a:cubicBezTo>
                  <a:cubicBezTo>
                    <a:pt x="123" y="25"/>
                    <a:pt x="123" y="25"/>
                    <a:pt x="123" y="29"/>
                  </a:cubicBezTo>
                  <a:cubicBezTo>
                    <a:pt x="123" y="40"/>
                    <a:pt x="123" y="40"/>
                    <a:pt x="123" y="40"/>
                  </a:cubicBezTo>
                  <a:cubicBezTo>
                    <a:pt x="130" y="40"/>
                    <a:pt x="158" y="45"/>
                    <a:pt x="158" y="53"/>
                  </a:cubicBezTo>
                  <a:cubicBezTo>
                    <a:pt x="158" y="54"/>
                    <a:pt x="158" y="54"/>
                    <a:pt x="157" y="55"/>
                  </a:cubicBezTo>
                  <a:cubicBezTo>
                    <a:pt x="151" y="70"/>
                    <a:pt x="151" y="70"/>
                    <a:pt x="151" y="70"/>
                  </a:cubicBezTo>
                  <a:cubicBezTo>
                    <a:pt x="150" y="71"/>
                    <a:pt x="150" y="72"/>
                    <a:pt x="149" y="72"/>
                  </a:cubicBezTo>
                  <a:cubicBezTo>
                    <a:pt x="147" y="72"/>
                    <a:pt x="133" y="63"/>
                    <a:pt x="123" y="63"/>
                  </a:cubicBezTo>
                  <a:cubicBezTo>
                    <a:pt x="123" y="104"/>
                    <a:pt x="123" y="104"/>
                    <a:pt x="123" y="104"/>
                  </a:cubicBezTo>
                  <a:cubicBezTo>
                    <a:pt x="138" y="111"/>
                    <a:pt x="162" y="121"/>
                    <a:pt x="162" y="149"/>
                  </a:cubicBezTo>
                  <a:cubicBezTo>
                    <a:pt x="162" y="180"/>
                    <a:pt x="138" y="190"/>
                    <a:pt x="12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5" name="组合 64"/>
          <p:cNvGrpSpPr/>
          <p:nvPr/>
        </p:nvGrpSpPr>
        <p:grpSpPr>
          <a:xfrm>
            <a:off x="5152660" y="2830503"/>
            <a:ext cx="395371" cy="319955"/>
            <a:chOff x="530226" y="4267200"/>
            <a:chExt cx="274638" cy="222250"/>
          </a:xfrm>
          <a:solidFill>
            <a:srgbClr val="404040"/>
          </a:solidFill>
        </p:grpSpPr>
        <p:sp>
          <p:nvSpPr>
            <p:cNvPr id="66" name="Freeform 316@|5FFC:0|FBC:0|LFC:0|LBC:16777215"/>
            <p:cNvSpPr/>
            <p:nvPr/>
          </p:nvSpPr>
          <p:spPr bwMode="auto">
            <a:xfrm>
              <a:off x="530226" y="4267200"/>
              <a:ext cx="274638" cy="106362"/>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317@|5FFC:0|FBC:0|LFC:0|LBC:16777215"/>
            <p:cNvSpPr>
              <a:spLocks noEditPoints="1"/>
            </p:cNvSpPr>
            <p:nvPr/>
          </p:nvSpPr>
          <p:spPr bwMode="auto">
            <a:xfrm>
              <a:off x="542926" y="4322763"/>
              <a:ext cx="247650" cy="166687"/>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68" name="文本框 52"/>
          <p:cNvSpPr txBox="1">
            <a:spLocks noChangeArrowheads="1"/>
          </p:cNvSpPr>
          <p:nvPr/>
        </p:nvSpPr>
        <p:spPr bwMode="auto">
          <a:xfrm>
            <a:off x="7733030" y="2510155"/>
            <a:ext cx="18618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Saves Time</a:t>
            </a:r>
            <a:endPar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It reduces the time spent on searching for relevant content by filtering the posts according to user interests and review of other users on the content.</a:t>
            </a:r>
            <a:endParaRPr kumimoji="0" lang="en-I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Guidance</a:t>
            </a:r>
            <a:endPar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lang="en-IN" altLang="zh-CN" sz="1400" b="1" noProof="0">
                <a:ln>
                  <a:noFill/>
                </a:ln>
                <a:solidFill>
                  <a:schemeClr val="tx1"/>
                </a:solidFill>
                <a:effectLst/>
                <a:uLnTx/>
                <a:uFillTx/>
                <a:latin typeface="+mn-lt"/>
                <a:ea typeface="+mn-ea"/>
                <a:sym typeface="+mn-ea"/>
              </a:rPr>
              <a:t>Chat rooms provide a platform to discuss and clear your doubts and connect with your peers.</a:t>
            </a:r>
            <a:endParaRPr kumimoji="0" lang="en-IN" altLang="zh-CN" sz="1400" b="1" i="0" u="none" strike="noStrike" kern="1200" cap="none" spc="0" normalizeH="0" baseline="0" noProof="0">
              <a:ln>
                <a:noFill/>
              </a:ln>
              <a:solidFill>
                <a:schemeClr val="tx1"/>
              </a:solidFill>
              <a:effectLst/>
              <a:uLnTx/>
              <a:uFillTx/>
              <a:latin typeface="+mn-lt"/>
              <a:ea typeface="+mn-ea"/>
              <a:cs typeface="+mn-cs"/>
              <a:sym typeface="+mn-ea"/>
            </a:endParaRPr>
          </a:p>
        </p:txBody>
      </p:sp>
      <p:sp>
        <p:nvSpPr>
          <p:cNvPr id="72" name="文本框 56"/>
          <p:cNvSpPr txBox="1">
            <a:spLocks noChangeArrowheads="1"/>
          </p:cNvSpPr>
          <p:nvPr/>
        </p:nvSpPr>
        <p:spPr bwMode="auto">
          <a:xfrm>
            <a:off x="1509395" y="2479675"/>
            <a:ext cx="29406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en-IN" altLang="zh-CN" sz="2000" b="1" u="sng" noProof="0">
                <a:ln>
                  <a:noFill/>
                </a:ln>
                <a:effectLst>
                  <a:outerShdw blurRad="38100" dist="38100" dir="2700000" algn="tl">
                    <a:srgbClr val="000000">
                      <a:alpha val="43137"/>
                    </a:srgbClr>
                  </a:outerShdw>
                </a:effectLst>
                <a:uLnTx/>
                <a:uFillTx/>
                <a:latin typeface="+mn-lt"/>
                <a:ea typeface="+mn-ea"/>
                <a:sym typeface="+mn-ea"/>
              </a:rPr>
              <a:t>Provides quality content</a:t>
            </a:r>
            <a:endParaRPr kumimoji="0" lang="zh-CN" altLang="en-US" sz="2000" b="1" i="0" u="sng" strike="noStrike" kern="1200" cap="none" spc="0" normalizeH="0" baseline="0" noProof="0">
              <a:ln>
                <a:noFill/>
              </a:ln>
              <a:solidFill>
                <a:schemeClr val="tx1">
                  <a:lumMod val="50000"/>
                  <a:lumOff val="50000"/>
                </a:schemeClr>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get the option to upgrade or downgrade any post so that the quality of the content provided is always monitored.</a:t>
            </a:r>
            <a:endParaRPr kumimoji="0" lang="en-I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1186815" y="3983355"/>
            <a:ext cx="32600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Relevant Notifications</a:t>
            </a:r>
            <a:endParaRPr kumimoji="0" lang="en-IN" altLang="zh-CN" sz="2000" b="1" i="0" u="sng"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notifications </a:t>
            </a:r>
            <a:r>
              <a:rPr lang="en-IN" altLang="zh-CN" sz="1400" b="1" noProof="0">
                <a:ln>
                  <a:noFill/>
                </a:ln>
                <a:solidFill>
                  <a:schemeClr val="tx1"/>
                </a:solidFill>
                <a:effectLst/>
                <a:uLnTx/>
                <a:uFillTx/>
                <a:latin typeface="+mn-lt"/>
                <a:ea typeface="+mn-ea"/>
                <a:sym typeface="+mn-ea"/>
              </a:rPr>
              <a:t>about events and posts related to your interests</a:t>
            </a:r>
            <a:endParaRPr kumimoji="0" lang="en-IN" altLang="zh-CN" sz="1600" b="1" i="0" u="none" strike="noStrike" kern="1200" cap="none" spc="0" normalizeH="0" baseline="0" noProof="0">
              <a:ln>
                <a:noFill/>
              </a:ln>
              <a:solidFill>
                <a:schemeClr val="tx1"/>
              </a:solidFill>
              <a:effectLst/>
              <a:uLnTx/>
              <a:uFillTx/>
              <a:latin typeface="+mn-lt"/>
              <a:ea typeface="+mn-ea"/>
              <a:cs typeface="+mn-cs"/>
            </a:endParaRPr>
          </a:p>
          <a:p>
            <a:pPr marL="0" marR="0" lvl="0" indent="0" algn="r" defTabSz="1216025" rtl="0" eaLnBrk="1" fontAlgn="auto" latinLnBrk="0" hangingPunct="1">
              <a:lnSpc>
                <a:spcPct val="120000"/>
              </a:lnSpc>
              <a:spcBef>
                <a:spcPct val="20000"/>
              </a:spcBef>
              <a:spcAft>
                <a:spcPts val="0"/>
              </a:spcAft>
              <a:buClrTx/>
              <a:buSzTx/>
              <a:buFontTx/>
              <a:buNone/>
              <a:defRPr/>
            </a:pPr>
            <a:endParaRPr kumimoji="0" lang="en-IN" altLang="zh-CN" sz="1600" b="1" i="0" u="none" strike="noStrike" kern="1200" cap="none" spc="0" normalizeH="0" baseline="0" noProof="0">
              <a:ln>
                <a:noFill/>
              </a:ln>
              <a:solidFill>
                <a:schemeClr val="tx1"/>
              </a:solidFill>
              <a:effectLst/>
              <a:uLnTx/>
              <a:uFillTx/>
              <a:latin typeface="+mn-lt"/>
              <a:ea typeface="+mn-ea"/>
              <a:cs typeface="+mn-cs"/>
              <a:sym typeface="Arial" panose="020B0604020202020204" pitchFamily="3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BENEFITS</a:t>
            </a:r>
            <a:endParaRPr lang="en-IN" sz="2400" b="1" dirty="0">
              <a:solidFill>
                <a:srgbClr val="404040"/>
              </a:solidFill>
              <a:ea typeface="Calibri" panose="020F0502020204030204" pitchFamily="34" charset="0"/>
            </a:endParaRPr>
          </a:p>
        </p:txBody>
      </p:sp>
      <p:sp>
        <p:nvSpPr>
          <p:cNvPr id="12" name="矩形 11"/>
          <p:cNvSpPr/>
          <p:nvPr/>
        </p:nvSpPr>
        <p:spPr>
          <a:xfrm>
            <a:off x="672465" y="1128395"/>
            <a:ext cx="11244580" cy="234315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Provides quality content</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Saves Time</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Notifies about events and posts related to your interests</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Chat rooms provide a platform to discuss and clear your doubts</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4063158" y="2054283"/>
            <a:ext cx="3082781" cy="3060627"/>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4" name="文本框 18"/>
          <p:cNvSpPr txBox="1"/>
          <p:nvPr/>
        </p:nvSpPr>
        <p:spPr>
          <a:xfrm>
            <a:off x="1581150" y="3149600"/>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7425" name="矩形 13"/>
          <p:cNvSpPr/>
          <p:nvPr/>
        </p:nvSpPr>
        <p:spPr>
          <a:xfrm>
            <a:off x="1336675" y="3502025"/>
            <a:ext cx="1722438" cy="1033463"/>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 Add your words here</a:t>
            </a:r>
            <a:r>
              <a:rPr lang="zh-CN" altLang="en-US" sz="1400" dirty="0">
                <a:solidFill>
                  <a:srgbClr val="404040"/>
                </a:solidFill>
                <a:ea typeface="Calibri" panose="020F0502020204030204" pitchFamily="34" charset="0"/>
                <a:sym typeface="Arial" panose="020B0604020202020204" pitchFamily="34" charset="0"/>
              </a:rPr>
              <a:t>,</a:t>
            </a:r>
            <a:r>
              <a:rPr lang="en-US" altLang="zh-CN" sz="1400" dirty="0">
                <a:solidFill>
                  <a:srgbClr val="404040"/>
                </a:solidFill>
                <a:ea typeface="Calibri" panose="020F0502020204030204" pitchFamily="34" charset="0"/>
                <a:sym typeface="Arial" panose="020B0604020202020204" pitchFamily="34" charset="0"/>
              </a:rPr>
              <a:t>According to your need to draw the text box size</a:t>
            </a:r>
            <a:r>
              <a:rPr lang="zh-CN" altLang="en-US" sz="1400" dirty="0">
                <a:solidFill>
                  <a:srgbClr val="404040"/>
                </a:solidFill>
                <a:ea typeface="Calibri" panose="020F0502020204030204" pitchFamily="34" charset="0"/>
                <a:sym typeface="Arial" panose="020B0604020202020204" pitchFamily="34" charset="0"/>
              </a:rPr>
              <a:t>.</a:t>
            </a:r>
            <a:endParaRPr lang="en-US" altLang="zh-CN"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338195" y="2246313"/>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grpSp>
        <p:nvGrpSpPr>
          <p:cNvPr id="38" name="组合 37"/>
          <p:cNvGrpSpPr/>
          <p:nvPr/>
        </p:nvGrpSpPr>
        <p:grpSpPr>
          <a:xfrm>
            <a:off x="3616827" y="4159882"/>
            <a:ext cx="552844" cy="549824"/>
            <a:chOff x="9890126" y="4225925"/>
            <a:chExt cx="290513" cy="288925"/>
          </a:xfrm>
          <a:solidFill>
            <a:schemeClr val="tx1">
              <a:lumMod val="50000"/>
              <a:lumOff val="50000"/>
            </a:schemeClr>
          </a:solidFill>
        </p:grpSpPr>
        <p:sp>
          <p:nvSpPr>
            <p:cNvPr id="39"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0"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1"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5"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6"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9"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0"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1"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2"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9" name="文本框 57"/>
          <p:cNvSpPr txBox="1"/>
          <p:nvPr/>
        </p:nvSpPr>
        <p:spPr>
          <a:xfrm>
            <a:off x="3370263" y="4929188"/>
            <a:ext cx="1160462"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74" name="矩形 73"/>
          <p:cNvSpPr/>
          <p:nvPr/>
        </p:nvSpPr>
        <p:spPr>
          <a:xfrm>
            <a:off x="12072938" y="1030288"/>
            <a:ext cx="119063" cy="4702175"/>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5" name="矩形 13"/>
          <p:cNvSpPr>
            <a:spLocks noChangeArrowheads="1"/>
          </p:cNvSpPr>
          <p:nvPr/>
        </p:nvSpPr>
        <p:spPr bwMode="auto">
          <a:xfrm>
            <a:off x="8110538" y="2268538"/>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6" name="矩形 13"/>
          <p:cNvSpPr>
            <a:spLocks noChangeArrowheads="1"/>
          </p:cNvSpPr>
          <p:nvPr/>
        </p:nvSpPr>
        <p:spPr bwMode="auto">
          <a:xfrm>
            <a:off x="8110538" y="368776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noProof="0">
                <a:ln>
                  <a:noFill/>
                </a:ln>
                <a:solidFill>
                  <a:schemeClr val="tx1">
                    <a:lumMod val="50000"/>
                    <a:lumOff val="50000"/>
                  </a:schemeClr>
                </a:solidFill>
                <a:effectLst/>
                <a:uLnTx/>
                <a:uFillTx/>
                <a:ea typeface="Calibri" panose="020F0502020204030204" pitchFamily="34" charset="0"/>
                <a:sym typeface="+mn-ea"/>
              </a:rPr>
              <a:t>ADD YOUR TITLE HERE</a:t>
            </a:r>
            <a:endParaRPr lang="en-IN" sz="2400" b="1" dirty="0">
              <a:solidFill>
                <a:srgbClr val="404040"/>
              </a:solidFill>
              <a:ea typeface="Calibri" panose="020F0502020204030204" pitchFamily="34" charset="0"/>
            </a:endParaRPr>
          </a:p>
        </p:txBody>
      </p:sp>
      <p:sp>
        <p:nvSpPr>
          <p:cNvPr id="12" name="矩形 11"/>
          <p:cNvSpPr/>
          <p:nvPr/>
        </p:nvSpPr>
        <p:spPr>
          <a:xfrm>
            <a:off x="174148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4348" name="图片 5"/>
          <p:cNvPicPr>
            <a:picLocks noChangeAspect="1"/>
          </p:cNvPicPr>
          <p:nvPr/>
        </p:nvPicPr>
        <p:blipFill>
          <a:blip r:embed="rId2"/>
          <a:srcRect l="12102" r="15764"/>
          <a:stretch>
            <a:fillRect/>
          </a:stretch>
        </p:blipFill>
        <p:spPr>
          <a:xfrm>
            <a:off x="1928813" y="2100263"/>
            <a:ext cx="2157412" cy="1870075"/>
          </a:xfrm>
          <a:prstGeom prst="rect">
            <a:avLst/>
          </a:prstGeom>
          <a:noFill/>
          <a:ln w="9525">
            <a:noFill/>
          </a:ln>
        </p:spPr>
      </p:pic>
      <p:pic>
        <p:nvPicPr>
          <p:cNvPr id="14349" name="图片 6"/>
          <p:cNvPicPr>
            <a:picLocks noChangeAspect="1"/>
          </p:cNvPicPr>
          <p:nvPr/>
        </p:nvPicPr>
        <p:blipFill>
          <a:blip r:embed="rId2"/>
          <a:srcRect l="12102" r="15764"/>
          <a:stretch>
            <a:fillRect/>
          </a:stretch>
        </p:blipFill>
        <p:spPr>
          <a:xfrm>
            <a:off x="5043488" y="2100263"/>
            <a:ext cx="2157412" cy="1870075"/>
          </a:xfrm>
          <a:prstGeom prst="rect">
            <a:avLst/>
          </a:prstGeom>
          <a:noFill/>
          <a:ln w="9525">
            <a:noFill/>
          </a:ln>
        </p:spPr>
      </p:pic>
      <p:pic>
        <p:nvPicPr>
          <p:cNvPr id="14350" name="图片 7"/>
          <p:cNvPicPr>
            <a:picLocks noChangeAspect="1"/>
          </p:cNvPicPr>
          <p:nvPr/>
        </p:nvPicPr>
        <p:blipFill>
          <a:blip r:embed="rId2"/>
          <a:srcRect l="12102" r="15764"/>
          <a:stretch>
            <a:fillRect/>
          </a:stretch>
        </p:blipFill>
        <p:spPr>
          <a:xfrm>
            <a:off x="8158163" y="2100263"/>
            <a:ext cx="2157412" cy="1870075"/>
          </a:xfrm>
          <a:prstGeom prst="rect">
            <a:avLst/>
          </a:prstGeom>
          <a:noFill/>
          <a:ln w="9525">
            <a:noFill/>
          </a:ln>
        </p:spPr>
      </p:pic>
      <p:sp>
        <p:nvSpPr>
          <p:cNvPr id="16" name="矩形 15"/>
          <p:cNvSpPr/>
          <p:nvPr/>
        </p:nvSpPr>
        <p:spPr>
          <a:xfrm>
            <a:off x="4856163"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矩形 16"/>
          <p:cNvSpPr/>
          <p:nvPr/>
        </p:nvSpPr>
        <p:spPr>
          <a:xfrm>
            <a:off x="797083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文本框 10"/>
          <p:cNvSpPr txBox="1">
            <a:spLocks noChangeArrowheads="1"/>
          </p:cNvSpPr>
          <p:nvPr/>
        </p:nvSpPr>
        <p:spPr bwMode="auto">
          <a:xfrm>
            <a:off x="2187575" y="4348163"/>
            <a:ext cx="163988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000" b="1" noProof="0">
                <a:ln>
                  <a:noFill/>
                </a:ln>
                <a:solidFill>
                  <a:schemeClr val="tx1">
                    <a:lumMod val="50000"/>
                    <a:lumOff val="50000"/>
                  </a:schemeClr>
                </a:solidFill>
                <a:effectLst/>
                <a:uLnTx/>
                <a:uFillTx/>
                <a:ea typeface="Calibri" panose="020F0502020204030204" pitchFamily="34" charset="0"/>
                <a:sym typeface="+mn-ea"/>
              </a:rPr>
              <a:t>ADD YOUR TITLE HERE</a:t>
            </a:r>
            <a:endParaRPr kumimoji="0" lang="en-IN" sz="20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2" name="矩形 11"/>
          <p:cNvSpPr>
            <a:spLocks noChangeArrowheads="1"/>
          </p:cNvSpPr>
          <p:nvPr/>
        </p:nvSpPr>
        <p:spPr bwMode="auto">
          <a:xfrm>
            <a:off x="1731963"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7" name="文本框 12"/>
          <p:cNvSpPr txBox="1">
            <a:spLocks noChangeArrowheads="1"/>
          </p:cNvSpPr>
          <p:nvPr/>
        </p:nvSpPr>
        <p:spPr bwMode="auto">
          <a:xfrm>
            <a:off x="5291138"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8" name="矩形 13"/>
          <p:cNvSpPr>
            <a:spLocks noChangeArrowheads="1"/>
          </p:cNvSpPr>
          <p:nvPr/>
        </p:nvSpPr>
        <p:spPr bwMode="auto">
          <a:xfrm>
            <a:off x="4835525"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0" name="文本框 14"/>
          <p:cNvSpPr txBox="1">
            <a:spLocks noChangeArrowheads="1"/>
          </p:cNvSpPr>
          <p:nvPr/>
        </p:nvSpPr>
        <p:spPr bwMode="auto">
          <a:xfrm>
            <a:off x="8394700"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1" name="矩形 15"/>
          <p:cNvSpPr>
            <a:spLocks noChangeArrowheads="1"/>
          </p:cNvSpPr>
          <p:nvPr/>
        </p:nvSpPr>
        <p:spPr bwMode="auto">
          <a:xfrm>
            <a:off x="7939088"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638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39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6395" name="图片 4"/>
          <p:cNvPicPr>
            <a:picLocks noChangeAspect="1"/>
          </p:cNvPicPr>
          <p:nvPr/>
        </p:nvPicPr>
        <p:blipFill>
          <a:blip r:embed="rId2"/>
          <a:srcRect b="57500"/>
          <a:stretch>
            <a:fillRect/>
          </a:stretch>
        </p:blipFill>
        <p:spPr>
          <a:xfrm>
            <a:off x="0" y="1712913"/>
            <a:ext cx="12192000" cy="3454400"/>
          </a:xfrm>
          <a:prstGeom prst="rect">
            <a:avLst/>
          </a:prstGeom>
          <a:noFill/>
          <a:ln w="9525">
            <a:noFill/>
          </a:ln>
        </p:spPr>
      </p:pic>
      <p:sp>
        <p:nvSpPr>
          <p:cNvPr id="13" name="矩形 12"/>
          <p:cNvSpPr/>
          <p:nvPr/>
        </p:nvSpPr>
        <p:spPr>
          <a:xfrm>
            <a:off x="3990975" y="1712913"/>
            <a:ext cx="4267200" cy="345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4" name="组合 13"/>
          <p:cNvGrpSpPr/>
          <p:nvPr/>
        </p:nvGrpSpPr>
        <p:grpSpPr>
          <a:xfrm>
            <a:off x="5675190" y="2046733"/>
            <a:ext cx="841613" cy="841610"/>
            <a:chOff x="530226" y="4791075"/>
            <a:chExt cx="274638" cy="274637"/>
          </a:xfrm>
          <a:solidFill>
            <a:schemeClr val="bg1"/>
          </a:solidFill>
        </p:grpSpPr>
        <p:sp>
          <p:nvSpPr>
            <p:cNvPr id="15"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6398" name="矩形 16"/>
          <p:cNvSpPr/>
          <p:nvPr/>
        </p:nvSpPr>
        <p:spPr>
          <a:xfrm>
            <a:off x="4441825" y="3222625"/>
            <a:ext cx="3308350" cy="1584325"/>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endParaRPr lang="en-US" altLang="zh-CN" sz="1200" dirty="0">
              <a:solidFill>
                <a:schemeClr val="bg1"/>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endParaRPr lang="en-US" altLang="zh-CN" sz="1200" dirty="0">
              <a:solidFill>
                <a:schemeClr val="bg1"/>
              </a:solidFill>
              <a:ea typeface="Calibri" panose="020F0502020204030204" pitchFamily="34" charset="0"/>
              <a:sym typeface="Arial" panose="020B0604020202020204" pitchFamily="34" charset="0"/>
            </a:endParaRPr>
          </a:p>
        </p:txBody>
      </p:sp>
      <p:sp>
        <p:nvSpPr>
          <p:cNvPr id="33" name="矩形 17"/>
          <p:cNvSpPr>
            <a:spLocks noChangeArrowheads="1"/>
          </p:cNvSpPr>
          <p:nvPr/>
        </p:nvSpPr>
        <p:spPr bwMode="auto">
          <a:xfrm>
            <a:off x="1793875" y="5842000"/>
            <a:ext cx="85947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4" name="文本框 18"/>
          <p:cNvSpPr txBox="1">
            <a:spLocks noChangeArrowheads="1"/>
          </p:cNvSpPr>
          <p:nvPr/>
        </p:nvSpPr>
        <p:spPr bwMode="auto">
          <a:xfrm>
            <a:off x="4533900" y="776288"/>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rPr>
              <a:t> TITLE</a:t>
            </a:r>
            <a:endPar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9467" name="图片 4"/>
          <p:cNvPicPr>
            <a:picLocks noChangeAspect="1"/>
          </p:cNvPicPr>
          <p:nvPr/>
        </p:nvPicPr>
        <p:blipFill>
          <a:blip r:embed="rId2"/>
          <a:srcRect t="22820" b="21494"/>
          <a:stretch>
            <a:fillRect/>
          </a:stretch>
        </p:blipFill>
        <p:spPr>
          <a:xfrm>
            <a:off x="0" y="0"/>
            <a:ext cx="12192000" cy="4529138"/>
          </a:xfrm>
          <a:prstGeom prst="rect">
            <a:avLst/>
          </a:prstGeom>
          <a:noFill/>
          <a:ln w="9525">
            <a:noFill/>
          </a:ln>
        </p:spPr>
      </p:pic>
      <p:sp>
        <p:nvSpPr>
          <p:cNvPr id="13" name="椭圆 12"/>
          <p:cNvSpPr/>
          <p:nvPr/>
        </p:nvSpPr>
        <p:spPr>
          <a:xfrm>
            <a:off x="403225" y="3913188"/>
            <a:ext cx="2689225" cy="2689225"/>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592138" y="4703763"/>
            <a:ext cx="2532062" cy="1106487"/>
          </a:xfrm>
          <a:prstGeom prst="rect">
            <a:avLst/>
          </a:prstGeom>
          <a:noFill/>
          <a:ln w="9525">
            <a:noFill/>
          </a:ln>
        </p:spPr>
        <p:txBody>
          <a:bodyPr wrap="square" anchor="t">
            <a:spAutoFit/>
          </a:bodyPr>
          <a:p>
            <a:pPr>
              <a:buFont typeface="Arial" panose="020B0604020202020204" pitchFamily="34" charset="0"/>
            </a:pPr>
            <a:r>
              <a:rPr lang="zh-CN" altLang="en-US" sz="6600" b="1" dirty="0">
                <a:solidFill>
                  <a:srgbClr val="404040"/>
                </a:solidFill>
                <a:ea typeface="Calibri" panose="020F0502020204030204" pitchFamily="34" charset="0"/>
              </a:rPr>
              <a:t>TITLE</a:t>
            </a:r>
            <a:endParaRPr lang="zh-CN" altLang="en-US" sz="66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椭圆 11"/>
          <p:cNvSpPr/>
          <p:nvPr/>
        </p:nvSpPr>
        <p:spPr>
          <a:xfrm>
            <a:off x="1016000"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700463"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6386513"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9070975"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l="30583" t="1323" r="27997" b="50000"/>
          <a:stretch>
            <a:fillRect/>
          </a:stretch>
        </p:blipFill>
        <p:spPr>
          <a:xfrm>
            <a:off x="1127874" y="1893184"/>
            <a:ext cx="1938881" cy="1938881"/>
          </a:xfrm>
          <a:custGeom>
            <a:avLst/>
            <a:gdLst>
              <a:gd name="connsiteX0" fmla="*/ 1669143 w 3338286"/>
              <a:gd name="connsiteY0" fmla="*/ 0 h 3338286"/>
              <a:gd name="connsiteX1" fmla="*/ 3338286 w 3338286"/>
              <a:gd name="connsiteY1" fmla="*/ 1669143 h 3338286"/>
              <a:gd name="connsiteX2" fmla="*/ 1669143 w 3338286"/>
              <a:gd name="connsiteY2" fmla="*/ 3338286 h 3338286"/>
              <a:gd name="connsiteX3" fmla="*/ 0 w 3338286"/>
              <a:gd name="connsiteY3" fmla="*/ 1669143 h 3338286"/>
              <a:gd name="connsiteX4" fmla="*/ 1669143 w 3338286"/>
              <a:gd name="connsiteY4" fmla="*/ 0 h 333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286" h="3338286">
                <a:moveTo>
                  <a:pt x="1669143" y="0"/>
                </a:moveTo>
                <a:cubicBezTo>
                  <a:pt x="2590985" y="0"/>
                  <a:pt x="3338286" y="747301"/>
                  <a:pt x="3338286" y="1669143"/>
                </a:cubicBezTo>
                <a:cubicBezTo>
                  <a:pt x="3338286" y="2590985"/>
                  <a:pt x="2590985" y="3338286"/>
                  <a:pt x="1669143" y="3338286"/>
                </a:cubicBezTo>
                <a:cubicBezTo>
                  <a:pt x="747301" y="3338286"/>
                  <a:pt x="0" y="2590985"/>
                  <a:pt x="0" y="1669143"/>
                </a:cubicBezTo>
                <a:cubicBezTo>
                  <a:pt x="0" y="747301"/>
                  <a:pt x="747301" y="0"/>
                  <a:pt x="1669143" y="0"/>
                </a:cubicBezTo>
                <a:close/>
              </a:path>
            </a:pathLst>
          </a:cu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47894" t="1917" r="22085" b="53047"/>
          <a:stretch>
            <a:fillRect/>
          </a:stretch>
        </p:blipFill>
        <p:spPr>
          <a:xfrm>
            <a:off x="3813016" y="1895587"/>
            <a:ext cx="1938879" cy="1938878"/>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4121" t="1032" r="45553" b="30283"/>
          <a:stretch>
            <a:fillRect/>
          </a:stretch>
        </p:blipFill>
        <p:spPr>
          <a:xfrm>
            <a:off x="6498157" y="1893182"/>
            <a:ext cx="1938884"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41205" t="20597" r="29042" b="43172"/>
          <a:stretch>
            <a:fillRect/>
          </a:stretch>
        </p:blipFill>
        <p:spPr>
          <a:xfrm>
            <a:off x="9183302" y="1893182"/>
            <a:ext cx="1938882"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sp>
        <p:nvSpPr>
          <p:cNvPr id="27" name="圆角矩形 26"/>
          <p:cNvSpPr/>
          <p:nvPr/>
        </p:nvSpPr>
        <p:spPr>
          <a:xfrm>
            <a:off x="1187450"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3873500"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6557963"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9244013"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4" name="文本框 17"/>
          <p:cNvSpPr txBox="1"/>
          <p:nvPr/>
        </p:nvSpPr>
        <p:spPr>
          <a:xfrm>
            <a:off x="4078288"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5" name="文本框 18"/>
          <p:cNvSpPr txBox="1"/>
          <p:nvPr/>
        </p:nvSpPr>
        <p:spPr>
          <a:xfrm>
            <a:off x="6764338" y="4281488"/>
            <a:ext cx="1406525"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6" name="文本框 19"/>
          <p:cNvSpPr txBox="1"/>
          <p:nvPr/>
        </p:nvSpPr>
        <p:spPr>
          <a:xfrm>
            <a:off x="9448800" y="4281488"/>
            <a:ext cx="1408113"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36" name="矩形 35"/>
          <p:cNvSpPr>
            <a:spLocks noChangeArrowheads="1"/>
          </p:cNvSpPr>
          <p:nvPr/>
        </p:nvSpPr>
        <p:spPr bwMode="auto">
          <a:xfrm>
            <a:off x="1039813"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3749675"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64579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9" name="矩形 38"/>
          <p:cNvSpPr>
            <a:spLocks noChangeArrowheads="1"/>
          </p:cNvSpPr>
          <p:nvPr/>
        </p:nvSpPr>
        <p:spPr bwMode="auto">
          <a:xfrm>
            <a:off x="91630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
          <p:cNvPicPr>
            <a:picLocks noChangeAspect="1"/>
          </p:cNvPicPr>
          <p:nvPr/>
        </p:nvPicPr>
        <p:blipFill>
          <a:blip r:embed="rId1"/>
          <a:srcRect l="5727" r="16841" b="26530"/>
          <a:stretch>
            <a:fillRect/>
          </a:stretch>
        </p:blipFill>
        <p:spPr>
          <a:xfrm>
            <a:off x="0" y="28575"/>
            <a:ext cx="12192000" cy="6858000"/>
          </a:xfrm>
          <a:prstGeom prst="rect">
            <a:avLst/>
          </a:prstGeom>
          <a:noFill/>
          <a:ln w="9525">
            <a:noFill/>
          </a:ln>
        </p:spPr>
      </p:pic>
      <p:grpSp>
        <p:nvGrpSpPr>
          <p:cNvPr id="2150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151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2" name="图片 11"/>
          <p:cNvPicPr>
            <a:picLocks noChangeAspect="1"/>
          </p:cNvPicPr>
          <p:nvPr/>
        </p:nvPicPr>
        <p:blipFill>
          <a:blip r:embed="rId2"/>
          <a:srcRect l="12178" t="1156" r="7350" b="1156"/>
          <a:stretch>
            <a:fillRect/>
          </a:stretch>
        </p:blipFill>
        <p:spPr>
          <a:xfrm>
            <a:off x="2938458" y="2002627"/>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3" name="图片 12"/>
          <p:cNvPicPr>
            <a:picLocks noChangeAspect="1"/>
          </p:cNvPicPr>
          <p:nvPr/>
        </p:nvPicPr>
        <p:blipFill>
          <a:blip r:embed="rId3"/>
          <a:srcRect l="8700" t="872" r="8700" b="872"/>
          <a:stretch>
            <a:fillRect/>
          </a:stretch>
        </p:blipFill>
        <p:spPr>
          <a:xfrm>
            <a:off x="2938458" y="3806825"/>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4" name="图片 13"/>
          <p:cNvPicPr>
            <a:picLocks noChangeAspect="1"/>
          </p:cNvPicPr>
          <p:nvPr/>
        </p:nvPicPr>
        <p:blipFill>
          <a:blip r:embed="rId4"/>
          <a:srcRect l="9199" t="1714" r="9632" b="1714"/>
          <a:stretch>
            <a:fillRect/>
          </a:stretch>
        </p:blipFill>
        <p:spPr>
          <a:xfrm>
            <a:off x="959643" y="1983578"/>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5" name="图片 14"/>
          <p:cNvPicPr>
            <a:picLocks noChangeAspect="1"/>
          </p:cNvPicPr>
          <p:nvPr/>
        </p:nvPicPr>
        <p:blipFill>
          <a:blip r:embed="rId5"/>
          <a:srcRect l="20772" t="5104" r="10294" b="5104"/>
          <a:stretch>
            <a:fillRect/>
          </a:stretch>
        </p:blipFill>
        <p:spPr>
          <a:xfrm>
            <a:off x="959643" y="3806825"/>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6" name="图片 15"/>
          <p:cNvPicPr>
            <a:picLocks noChangeAspect="1"/>
          </p:cNvPicPr>
          <p:nvPr/>
        </p:nvPicPr>
        <p:blipFill>
          <a:blip r:embed="rId6"/>
          <a:srcRect l="19872" t="3429"/>
          <a:stretch>
            <a:fillRect/>
          </a:stretch>
        </p:blipFill>
        <p:spPr>
          <a:xfrm>
            <a:off x="4931567" y="3806824"/>
            <a:ext cx="1785937"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sp>
        <p:nvSpPr>
          <p:cNvPr id="17" name="矩形 16"/>
          <p:cNvSpPr/>
          <p:nvPr/>
        </p:nvSpPr>
        <p:spPr>
          <a:xfrm>
            <a:off x="4916488" y="1982788"/>
            <a:ext cx="1800225" cy="1609725"/>
          </a:xfrm>
          <a:prstGeom prst="rect">
            <a:avLst/>
          </a:prstGeom>
          <a:solidFill>
            <a:srgbClr val="7677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8" name="直接连接符 17"/>
          <p:cNvCxnSpPr/>
          <p:nvPr/>
        </p:nvCxnSpPr>
        <p:spPr>
          <a:xfrm>
            <a:off x="6945313" y="1982788"/>
            <a:ext cx="0" cy="16097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3725" y="3592513"/>
            <a:ext cx="40719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15663" y="3592513"/>
            <a:ext cx="0" cy="18240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524" name="文本框 13"/>
          <p:cNvSpPr txBox="1"/>
          <p:nvPr/>
        </p:nvSpPr>
        <p:spPr>
          <a:xfrm>
            <a:off x="7005638" y="185737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0" name="矩形 14"/>
          <p:cNvSpPr>
            <a:spLocks noChangeArrowheads="1"/>
          </p:cNvSpPr>
          <p:nvPr/>
        </p:nvSpPr>
        <p:spPr bwMode="auto">
          <a:xfrm>
            <a:off x="7119938" y="250983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1526" name="文本框 15"/>
          <p:cNvSpPr txBox="1"/>
          <p:nvPr/>
        </p:nvSpPr>
        <p:spPr>
          <a:xfrm>
            <a:off x="7005638" y="376872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2" name="矩形 16"/>
          <p:cNvSpPr>
            <a:spLocks noChangeArrowheads="1"/>
          </p:cNvSpPr>
          <p:nvPr/>
        </p:nvSpPr>
        <p:spPr bwMode="auto">
          <a:xfrm>
            <a:off x="7119938" y="442118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grpSp>
        <p:nvGrpSpPr>
          <p:cNvPr id="33" name="组合 32"/>
          <p:cNvGrpSpPr/>
          <p:nvPr/>
        </p:nvGrpSpPr>
        <p:grpSpPr>
          <a:xfrm>
            <a:off x="5269528" y="2275568"/>
            <a:ext cx="1116924" cy="1116920"/>
            <a:chOff x="530226" y="4791075"/>
            <a:chExt cx="274638" cy="274637"/>
          </a:xfrm>
          <a:solidFill>
            <a:schemeClr val="bg1"/>
          </a:solidFill>
        </p:grpSpPr>
        <p:sp>
          <p:nvSpPr>
            <p:cNvPr id="34"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274" name="文本框 28"/>
          <p:cNvSpPr txBox="1"/>
          <p:nvPr/>
        </p:nvSpPr>
        <p:spPr>
          <a:xfrm>
            <a:off x="681990" y="257175"/>
            <a:ext cx="8477885" cy="829945"/>
          </a:xfrm>
          <a:prstGeom prst="rect">
            <a:avLst/>
          </a:prstGeom>
          <a:noFill/>
          <a:ln w="9525">
            <a:noFill/>
          </a:ln>
        </p:spPr>
        <p:txBody>
          <a:bodyPr wrap="square" anchor="t">
            <a:spAutoFit/>
          </a:bodyPr>
          <a:p>
            <a:pPr>
              <a:buFont typeface="Arial" panose="020B0604020202020204" pitchFamily="34" charset="0"/>
            </a:pPr>
            <a:r>
              <a:rPr lang="en-IN" altLang="zh-CN" sz="4800" b="1" dirty="0">
                <a:solidFill>
                  <a:srgbClr val="404040"/>
                </a:solidFill>
                <a:ea typeface="Calibri" panose="020F0502020204030204" pitchFamily="34" charset="0"/>
              </a:rPr>
              <a:t>Theme Domain :EDUCATION</a:t>
            </a:r>
            <a:endParaRPr lang="en-IN" altLang="zh-CN" sz="4800" b="1" dirty="0">
              <a:solidFill>
                <a:srgbClr val="404040"/>
              </a:solidFill>
              <a:ea typeface="Calibri" panose="020F0502020204030204" pitchFamily="34" charset="0"/>
            </a:endParaRPr>
          </a:p>
        </p:txBody>
      </p:sp>
      <p:sp>
        <p:nvSpPr>
          <p:cNvPr id="12" name="矩形 11"/>
          <p:cNvSpPr/>
          <p:nvPr/>
        </p:nvSpPr>
        <p:spPr>
          <a:xfrm>
            <a:off x="1662113" y="1736725"/>
            <a:ext cx="2994025" cy="376713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1276" name="图片 5" descr="C:\Users\KIIT\Desktop\Wallpapers\girl_prof.pnggirl_prof"/>
          <p:cNvPicPr>
            <a:picLocks noChangeAspect="1"/>
          </p:cNvPicPr>
          <p:nvPr/>
        </p:nvPicPr>
        <p:blipFill>
          <a:blip r:embed="rId2"/>
          <a:srcRect/>
          <a:stretch>
            <a:fillRect/>
          </a:stretch>
        </p:blipFill>
        <p:spPr>
          <a:xfrm>
            <a:off x="2145030" y="2016760"/>
            <a:ext cx="3007995" cy="3291205"/>
          </a:xfrm>
          <a:prstGeom prst="rect">
            <a:avLst/>
          </a:prstGeom>
          <a:noFill/>
          <a:ln w="9525">
            <a:noFill/>
          </a:ln>
        </p:spPr>
      </p:pic>
      <p:sp>
        <p:nvSpPr>
          <p:cNvPr id="14" name="矩形 13"/>
          <p:cNvSpPr/>
          <p:nvPr/>
        </p:nvSpPr>
        <p:spPr>
          <a:xfrm>
            <a:off x="1382713" y="1455738"/>
            <a:ext cx="560388" cy="560388"/>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2144713" y="3914775"/>
            <a:ext cx="3008313" cy="5603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文本框 15"/>
          <p:cNvSpPr txBox="1">
            <a:spLocks noChangeArrowheads="1"/>
          </p:cNvSpPr>
          <p:nvPr/>
        </p:nvSpPr>
        <p:spPr bwMode="auto">
          <a:xfrm>
            <a:off x="2214563" y="4011613"/>
            <a:ext cx="287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rPr>
              <a:t>DEMENTOR DIVAS</a:t>
            </a:r>
            <a:endPar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endParaRPr>
          </a:p>
        </p:txBody>
      </p:sp>
      <p:sp>
        <p:nvSpPr>
          <p:cNvPr id="68" name="矩形 13"/>
          <p:cNvSpPr>
            <a:spLocks noChangeArrowheads="1"/>
          </p:cNvSpPr>
          <p:nvPr/>
        </p:nvSpPr>
        <p:spPr bwMode="auto">
          <a:xfrm>
            <a:off x="6723063" y="2505075"/>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RIA SINGH</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69" name="矩形 13"/>
          <p:cNvSpPr>
            <a:spLocks noChangeArrowheads="1"/>
          </p:cNvSpPr>
          <p:nvPr/>
        </p:nvSpPr>
        <p:spPr bwMode="auto">
          <a:xfrm>
            <a:off x="6723063" y="3790950"/>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ROLI VERMA</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0" name="矩形 13"/>
          <p:cNvSpPr>
            <a:spLocks noChangeArrowheads="1"/>
          </p:cNvSpPr>
          <p:nvPr/>
        </p:nvSpPr>
        <p:spPr bwMode="auto">
          <a:xfrm>
            <a:off x="6723063" y="5159375"/>
            <a:ext cx="400685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ADITI AGRAWAL</a:t>
            </a:r>
            <a:endPar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457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458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a:off x="1855788" y="1685925"/>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8" name="文本框 5"/>
          <p:cNvSpPr txBox="1"/>
          <p:nvPr/>
        </p:nvSpPr>
        <p:spPr>
          <a:xfrm>
            <a:off x="2236788" y="1758950"/>
            <a:ext cx="1165225"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4" name="矩形 13"/>
          <p:cNvSpPr>
            <a:spLocks noChangeArrowheads="1"/>
          </p:cNvSpPr>
          <p:nvPr/>
        </p:nvSpPr>
        <p:spPr bwMode="auto">
          <a:xfrm>
            <a:off x="1855788" y="2692400"/>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5" name="矩形 13"/>
          <p:cNvSpPr>
            <a:spLocks noChangeArrowheads="1"/>
          </p:cNvSpPr>
          <p:nvPr/>
        </p:nvSpPr>
        <p:spPr bwMode="auto">
          <a:xfrm>
            <a:off x="1855788" y="411321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6" name="圆角矩形 15"/>
          <p:cNvSpPr/>
          <p:nvPr/>
        </p:nvSpPr>
        <p:spPr>
          <a:xfrm>
            <a:off x="6553200" y="1611313"/>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2" name="文本框 9"/>
          <p:cNvSpPr txBox="1"/>
          <p:nvPr/>
        </p:nvSpPr>
        <p:spPr>
          <a:xfrm>
            <a:off x="6935788" y="1684338"/>
            <a:ext cx="1163637"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8" name="矩形 13"/>
          <p:cNvSpPr>
            <a:spLocks noChangeArrowheads="1"/>
          </p:cNvSpPr>
          <p:nvPr/>
        </p:nvSpPr>
        <p:spPr bwMode="auto">
          <a:xfrm>
            <a:off x="6553200" y="2241550"/>
            <a:ext cx="51196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4594" name="图片 42"/>
          <p:cNvPicPr>
            <a:picLocks noChangeAspect="1"/>
          </p:cNvPicPr>
          <p:nvPr/>
        </p:nvPicPr>
        <p:blipFill>
          <a:blip r:embed="rId2"/>
          <a:srcRect b="6207"/>
          <a:stretch>
            <a:fillRect/>
          </a:stretch>
        </p:blipFill>
        <p:spPr>
          <a:xfrm>
            <a:off x="6573838" y="3133725"/>
            <a:ext cx="4956175" cy="2506663"/>
          </a:xfrm>
          <a:prstGeom prst="rect">
            <a:avLst/>
          </a:prstGeom>
          <a:noFill/>
          <a:ln w="9525">
            <a:noFill/>
          </a:ln>
        </p:spPr>
      </p:pic>
      <p:sp>
        <p:nvSpPr>
          <p:cNvPr id="27" name="矩形 26"/>
          <p:cNvSpPr/>
          <p:nvPr/>
        </p:nvSpPr>
        <p:spPr>
          <a:xfrm>
            <a:off x="0" y="5905500"/>
            <a:ext cx="12192000" cy="49530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a:spLocks noChangeArrowheads="1"/>
          </p:cNvSpPr>
          <p:nvPr/>
        </p:nvSpPr>
        <p:spPr bwMode="auto">
          <a:xfrm>
            <a:off x="2446338" y="5905500"/>
            <a:ext cx="7299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662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663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grpSp>
        <p:nvGrpSpPr>
          <p:cNvPr id="26635" name="组合 3"/>
          <p:cNvGrpSpPr/>
          <p:nvPr/>
        </p:nvGrpSpPr>
        <p:grpSpPr>
          <a:xfrm>
            <a:off x="695325" y="2254250"/>
            <a:ext cx="10987088" cy="2933700"/>
            <a:chOff x="694544" y="2254658"/>
            <a:chExt cx="10987347" cy="2932577"/>
          </a:xfrm>
        </p:grpSpPr>
        <p:sp>
          <p:nvSpPr>
            <p:cNvPr id="13" name="Oval 4"/>
            <p:cNvSpPr/>
            <p:nvPr/>
          </p:nvSpPr>
          <p:spPr>
            <a:xfrm>
              <a:off x="694544" y="3013193"/>
              <a:ext cx="1606588" cy="160752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4" name="Oval 5"/>
            <p:cNvSpPr/>
            <p:nvPr/>
          </p:nvSpPr>
          <p:spPr>
            <a:xfrm>
              <a:off x="3752141"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5" name="Oval 6"/>
            <p:cNvSpPr/>
            <p:nvPr/>
          </p:nvSpPr>
          <p:spPr>
            <a:xfrm>
              <a:off x="6809738"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6" name="Freeform 55"/>
            <p:cNvSpPr>
              <a:spLocks noEditPoints="1"/>
            </p:cNvSpPr>
            <p:nvPr/>
          </p:nvSpPr>
          <p:spPr bwMode="auto">
            <a:xfrm>
              <a:off x="4287142" y="3386113"/>
              <a:ext cx="536588" cy="399897"/>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7" name="Freeform 105"/>
            <p:cNvSpPr>
              <a:spLocks noEditPoints="1"/>
            </p:cNvSpPr>
            <p:nvPr/>
          </p:nvSpPr>
          <p:spPr bwMode="auto">
            <a:xfrm>
              <a:off x="1243832" y="3335332"/>
              <a:ext cx="509600" cy="50145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AC2AC">
                    <a:lumMod val="50000"/>
                  </a:srgbClr>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8" name="Freeform 34"/>
            <p:cNvSpPr>
              <a:spLocks noEditPoints="1"/>
            </p:cNvSpPr>
            <p:nvPr/>
          </p:nvSpPr>
          <p:spPr bwMode="auto">
            <a:xfrm>
              <a:off x="7392365" y="3365483"/>
              <a:ext cx="439747" cy="439570"/>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2" name="Straight Connector 26@|9FFC:0|FBC:0|LFC:13224393|LBC:16777215"/>
            <p:cNvCxnSpPr/>
            <p:nvPr/>
          </p:nvCxnSpPr>
          <p:spPr>
            <a:xfrm rot="5400000">
              <a:off x="2739931" y="2719523"/>
              <a:ext cx="573832" cy="946"/>
            </a:xfrm>
            <a:prstGeom prst="line">
              <a:avLst/>
            </a:prstGeom>
            <a:ln w="19050" cap="flat" cmpd="sng">
              <a:solidFill>
                <a:srgbClr val="ADBACA"/>
              </a:solidFill>
              <a:prstDash val="solid"/>
              <a:round/>
              <a:headEnd type="oval" w="med" len="med"/>
              <a:tailEnd type="oval" w="med" len="med"/>
            </a:ln>
          </p:spPr>
        </p:cxnSp>
        <p:sp>
          <p:nvSpPr>
            <p:cNvPr id="27" name="Chevron 27@|1FFC:13224393|FBC:16777215|LFC:16777215|LBC:16777215"/>
            <p:cNvSpPr/>
            <p:nvPr/>
          </p:nvSpPr>
          <p:spPr>
            <a:xfrm>
              <a:off x="3194916" y="2570450"/>
              <a:ext cx="303219" cy="303096"/>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4" name="Shape 92@|1FFC:0|FBC:0|LFC:13224393|LBC:16777215"/>
            <p:cNvCxnSpPr/>
            <p:nvPr/>
          </p:nvCxnSpPr>
          <p:spPr>
            <a:xfrm rot="-10800000" flipV="1">
              <a:off x="1498225" y="2701650"/>
              <a:ext cx="1528150" cy="304205"/>
            </a:xfrm>
            <a:prstGeom prst="bentConnector2">
              <a:avLst/>
            </a:prstGeom>
            <a:ln w="19050" cap="flat" cmpd="sng">
              <a:solidFill>
                <a:srgbClr val="ADBACA"/>
              </a:solidFill>
              <a:prstDash val="solid"/>
              <a:miter/>
              <a:headEnd type="none" w="med" len="med"/>
              <a:tailEnd type="none" w="med" len="med"/>
            </a:ln>
          </p:spPr>
        </p:cxnSp>
        <p:cxnSp>
          <p:nvCxnSpPr>
            <p:cNvPr id="26645" name="Straight Connector 30@|9FFC:0|FBC:0|LFC:13224393|LBC:16777215"/>
            <p:cNvCxnSpPr/>
            <p:nvPr/>
          </p:nvCxnSpPr>
          <p:spPr>
            <a:xfrm rot="5400000">
              <a:off x="8803644" y="2664212"/>
              <a:ext cx="573832" cy="946"/>
            </a:xfrm>
            <a:prstGeom prst="line">
              <a:avLst/>
            </a:prstGeom>
            <a:ln w="19050" cap="flat" cmpd="sng">
              <a:solidFill>
                <a:srgbClr val="ADBACA"/>
              </a:solidFill>
              <a:prstDash val="solid"/>
              <a:round/>
              <a:headEnd type="oval" w="med" len="med"/>
              <a:tailEnd type="oval" w="med" len="med"/>
            </a:ln>
          </p:spPr>
        </p:cxnSp>
        <p:sp>
          <p:nvSpPr>
            <p:cNvPr id="31" name="Chevron 31@|1FFC:13224393|FBC:16777215|LFC:16777215|LBC:16777215"/>
            <p:cNvSpPr/>
            <p:nvPr/>
          </p:nvSpPr>
          <p:spPr>
            <a:xfrm>
              <a:off x="9257721" y="2514908"/>
              <a:ext cx="304807" cy="303097"/>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7" name="Shape 95@|1FFC:0|FBC:0|LFC:13224393|LBC:16777215"/>
            <p:cNvCxnSpPr/>
            <p:nvPr/>
          </p:nvCxnSpPr>
          <p:spPr>
            <a:xfrm rot="-10800000" flipV="1">
              <a:off x="7561938" y="2646339"/>
              <a:ext cx="1528150" cy="304205"/>
            </a:xfrm>
            <a:prstGeom prst="bentConnector2">
              <a:avLst/>
            </a:prstGeom>
            <a:ln w="19050" cap="flat" cmpd="sng">
              <a:solidFill>
                <a:srgbClr val="ADBACA"/>
              </a:solidFill>
              <a:prstDash val="solid"/>
              <a:miter/>
              <a:headEnd type="none" w="med" len="med"/>
              <a:tailEnd type="none" w="med" len="med"/>
            </a:ln>
          </p:spPr>
        </p:cxnSp>
        <p:cxnSp>
          <p:nvCxnSpPr>
            <p:cNvPr id="26648" name="Straight Connector 34@|9FFC:0|FBC:0|LFC:13224393|LBC:16777215"/>
            <p:cNvCxnSpPr/>
            <p:nvPr/>
          </p:nvCxnSpPr>
          <p:spPr>
            <a:xfrm rot="-5400000" flipV="1">
              <a:off x="5784423" y="4839028"/>
              <a:ext cx="573832" cy="946"/>
            </a:xfrm>
            <a:prstGeom prst="line">
              <a:avLst/>
            </a:prstGeom>
            <a:ln w="19050" cap="flat" cmpd="sng">
              <a:solidFill>
                <a:srgbClr val="ADBACA"/>
              </a:solidFill>
              <a:prstDash val="solid"/>
              <a:round/>
              <a:headEnd type="oval" w="med" len="med"/>
              <a:tailEnd type="oval" w="med" len="med"/>
            </a:ln>
          </p:spPr>
        </p:cxnSp>
        <p:sp>
          <p:nvSpPr>
            <p:cNvPr id="34" name="Chevron 35@|1FFC:13224393|FBC:16777215|LFC:16777215|LBC:16777215"/>
            <p:cNvSpPr/>
            <p:nvPr/>
          </p:nvSpPr>
          <p:spPr>
            <a:xfrm flipV="1">
              <a:off x="6238225" y="4685777"/>
              <a:ext cx="304807" cy="304683"/>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50" name="Shape 98@|1FFC:0|FBC:0|LFC:13224393|LBC:16777215"/>
            <p:cNvCxnSpPr/>
            <p:nvPr/>
          </p:nvCxnSpPr>
          <p:spPr>
            <a:xfrm rot="10800000">
              <a:off x="4542717" y="4553642"/>
              <a:ext cx="1528150" cy="304205"/>
            </a:xfrm>
            <a:prstGeom prst="bentConnector2">
              <a:avLst/>
            </a:prstGeom>
            <a:ln w="19050" cap="flat" cmpd="sng">
              <a:solidFill>
                <a:srgbClr val="ADBACA"/>
              </a:solidFill>
              <a:prstDash val="solid"/>
              <a:miter/>
              <a:headEnd type="none" w="med" len="med"/>
              <a:tailEnd type="none" w="med" len="med"/>
            </a:ln>
          </p:spPr>
        </p:cxnSp>
        <p:sp>
          <p:nvSpPr>
            <p:cNvPr id="36" name="Oval 38@|1FFC:49407|FBC:16777215|LFC:16777215|LBC:16777215"/>
            <p:cNvSpPr/>
            <p:nvPr/>
          </p:nvSpPr>
          <p:spPr>
            <a:xfrm>
              <a:off x="2513862"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Oval 39@|1FFC:16777215|FBC:16777215|LFC:16777215|LBC:16777215"/>
            <p:cNvSpPr/>
            <p:nvPr/>
          </p:nvSpPr>
          <p:spPr>
            <a:xfrm>
              <a:off x="2617052" y="3344854"/>
              <a:ext cx="820756"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01</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8" name="Oval 41@|1FFC:6242303|FBC:16777215|LFC:16777215|LBC:16777215"/>
            <p:cNvSpPr/>
            <p:nvPr/>
          </p:nvSpPr>
          <p:spPr>
            <a:xfrm>
              <a:off x="5549233"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9" name="Oval 42@|1FFC:16777215|FBC:16777215|LFC:16777215|LBC:16777215"/>
            <p:cNvSpPr/>
            <p:nvPr/>
          </p:nvSpPr>
          <p:spPr>
            <a:xfrm>
              <a:off x="5650836" y="3344854"/>
              <a:ext cx="820757"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02</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55" name="TextBox 13"/>
            <p:cNvSpPr txBox="1"/>
            <p:nvPr/>
          </p:nvSpPr>
          <p:spPr>
            <a:xfrm>
              <a:off x="821547" y="4017696"/>
              <a:ext cx="1330356" cy="245968"/>
            </a:xfrm>
            <a:prstGeom prst="rect">
              <a:avLst/>
            </a:prstGeom>
            <a:noFill/>
            <a:ln w="9525">
              <a:noFill/>
            </a:ln>
          </p:spPr>
          <p:txBody>
            <a:bodyPr lIns="0" tIns="0" rIns="0" bIns="0" anchor="ctr">
              <a:spAutoFit/>
            </a:bodyPr>
            <a:p>
              <a:pPr algn="ctr" defTabSz="1216025">
                <a:spcBef>
                  <a:spcPct val="20000"/>
                </a:spcBef>
                <a:buFont typeface="Arial" panose="020B0604020202020204" pitchFamily="34" charset="0"/>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sp>
          <p:nvSpPr>
            <p:cNvPr id="26656" name="TextBox 13"/>
            <p:cNvSpPr txBox="1"/>
            <p:nvPr/>
          </p:nvSpPr>
          <p:spPr>
            <a:xfrm>
              <a:off x="3890257"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sp>
          <p:nvSpPr>
            <p:cNvPr id="26657" name="TextBox 13"/>
            <p:cNvSpPr txBox="1"/>
            <p:nvPr/>
          </p:nvSpPr>
          <p:spPr>
            <a:xfrm>
              <a:off x="6963730" y="4017696"/>
              <a:ext cx="1328768"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grpSp>
          <p:nvGrpSpPr>
            <p:cNvPr id="26658" name="组合 26"/>
            <p:cNvGrpSpPr/>
            <p:nvPr/>
          </p:nvGrpSpPr>
          <p:grpSpPr>
            <a:xfrm>
              <a:off x="8617307" y="2950545"/>
              <a:ext cx="2856338" cy="1607357"/>
              <a:chOff x="8617307" y="2950545"/>
              <a:chExt cx="2856338" cy="1607357"/>
            </a:xfrm>
          </p:grpSpPr>
          <p:sp>
            <p:nvSpPr>
              <p:cNvPr id="52" name="Oval 7"/>
              <p:cNvSpPr/>
              <p:nvPr/>
            </p:nvSpPr>
            <p:spPr>
              <a:xfrm>
                <a:off x="9867335" y="2951305"/>
                <a:ext cx="1606588" cy="160593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3" name="Freeform 245"/>
              <p:cNvSpPr/>
              <p:nvPr/>
            </p:nvSpPr>
            <p:spPr bwMode="auto">
              <a:xfrm>
                <a:off x="10376935" y="3294073"/>
                <a:ext cx="585801" cy="58397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4" name="Oval 44@|1FFC:11321898|FBC:16777215|LFC:16777215|LBC:16777215"/>
              <p:cNvSpPr/>
              <p:nvPr/>
            </p:nvSpPr>
            <p:spPr>
              <a:xfrm>
                <a:off x="8617944"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5" name="Oval 45@|1FFC:16777215|FBC:16777215|LFC:16777215|LBC:16777215"/>
              <p:cNvSpPr/>
              <p:nvPr/>
            </p:nvSpPr>
            <p:spPr>
              <a:xfrm>
                <a:off x="8721133" y="3344854"/>
                <a:ext cx="819169"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03</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63" name="TextBox 13"/>
              <p:cNvSpPr txBox="1"/>
              <p:nvPr/>
            </p:nvSpPr>
            <p:spPr>
              <a:xfrm>
                <a:off x="10005452"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grpSp>
        <p:sp>
          <p:nvSpPr>
            <p:cNvPr id="26664" name="TextBox 13"/>
            <p:cNvSpPr txBox="1"/>
            <p:nvPr/>
          </p:nvSpPr>
          <p:spPr>
            <a:xfrm>
              <a:off x="2032839" y="4492176"/>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5" name="TextBox 13"/>
            <p:cNvSpPr txBox="1"/>
            <p:nvPr/>
          </p:nvSpPr>
          <p:spPr>
            <a:xfrm>
              <a:off x="2288432" y="4777817"/>
              <a:ext cx="1477998"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6" name="TextBox 13"/>
            <p:cNvSpPr txBox="1"/>
            <p:nvPr/>
          </p:nvSpPr>
          <p:spPr>
            <a:xfrm>
              <a:off x="3556874" y="2254658"/>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7" name="TextBox 13"/>
            <p:cNvSpPr txBox="1"/>
            <p:nvPr/>
          </p:nvSpPr>
          <p:spPr>
            <a:xfrm>
              <a:off x="3812467" y="2540299"/>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8" name="TextBox 13"/>
            <p:cNvSpPr txBox="1"/>
            <p:nvPr/>
          </p:nvSpPr>
          <p:spPr>
            <a:xfrm>
              <a:off x="6628759" y="4715928"/>
              <a:ext cx="1952671" cy="247555"/>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9" name="TextBox 13"/>
            <p:cNvSpPr txBox="1"/>
            <p:nvPr/>
          </p:nvSpPr>
          <p:spPr>
            <a:xfrm>
              <a:off x="6884353" y="5003155"/>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0" name="TextBox 13"/>
            <p:cNvSpPr txBox="1"/>
            <p:nvPr/>
          </p:nvSpPr>
          <p:spPr>
            <a:xfrm>
              <a:off x="9729220" y="2340350"/>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1" name="TextBox 13"/>
            <p:cNvSpPr txBox="1"/>
            <p:nvPr/>
          </p:nvSpPr>
          <p:spPr>
            <a:xfrm>
              <a:off x="9984813" y="2625991"/>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1849438"/>
            <a:ext cx="5588000"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US" altLang="zh-CN" sz="11500" i="1" dirty="0">
                  <a:solidFill>
                    <a:srgbClr val="404040"/>
                  </a:solidFill>
                  <a:ea typeface="Calibri" panose="020F0502020204030204" pitchFamily="34" charset="0"/>
                </a:rPr>
                <a:t>THANKS</a:t>
              </a:r>
              <a:endParaRPr lang="en-US" altLang="zh-CN"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38554"/>
            </a:xfrm>
            <a:prstGeom prst="rect">
              <a:avLst/>
            </a:prstGeom>
            <a:noFill/>
            <a:ln w="9525">
              <a:noFill/>
            </a:ln>
          </p:spPr>
          <p:txBody>
            <a:bodyPr wrap="square" anchor="t">
              <a:spAutoFit/>
            </a:bodyPr>
            <a:p>
              <a:pPr defTabSz="914400"/>
              <a:r>
                <a:rPr lang="en-US" altLang="zh-CN" sz="1600" dirty="0">
                  <a:solidFill>
                    <a:srgbClr val="404040"/>
                  </a:solidFill>
                  <a:ea typeface="Calibri" panose="020F0502020204030204" pitchFamily="34" charset="0"/>
                  <a:sym typeface="Arial" panose="020B0604020202020204" pitchFamily="34" charset="0"/>
                </a:rPr>
                <a:t>THE PROFESSIONAL TEMPLATE</a:t>
              </a:r>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7650" name="组合 4"/>
          <p:cNvGrpSpPr/>
          <p:nvPr/>
        </p:nvGrpSpPr>
        <p:grpSpPr>
          <a:xfrm>
            <a:off x="3644900" y="1911350"/>
            <a:ext cx="4902200" cy="2486025"/>
            <a:chOff x="3457574" y="1980069"/>
            <a:chExt cx="5143501" cy="2116786"/>
          </a:xfrm>
        </p:grpSpPr>
        <p:grpSp>
          <p:nvGrpSpPr>
            <p:cNvPr id="27651"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7656"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7661" name="文本框 35"/>
          <p:cNvSpPr txBox="1"/>
          <p:nvPr/>
        </p:nvSpPr>
        <p:spPr>
          <a:xfrm>
            <a:off x="4960938" y="1911350"/>
            <a:ext cx="2019300" cy="2216150"/>
          </a:xfrm>
          <a:prstGeom prst="rect">
            <a:avLst/>
          </a:prstGeom>
          <a:noFill/>
          <a:ln w="9525">
            <a:noFill/>
          </a:ln>
        </p:spPr>
        <p:txBody>
          <a:bodyPr wrap="square" anchor="t">
            <a:spAutoFit/>
          </a:bodyPr>
          <a:p>
            <a:pPr defTabSz="914400"/>
            <a:r>
              <a:rPr lang="en-US" altLang="zh-CN" sz="13800" i="1" dirty="0">
                <a:solidFill>
                  <a:srgbClr val="404040"/>
                </a:solidFill>
                <a:latin typeface="Impact" panose="020B0806030902050204" pitchFamily="34" charset="0"/>
                <a:ea typeface="SimSun" panose="02010600030101010101" pitchFamily="2" charset="-122"/>
              </a:rPr>
              <a:t>04</a:t>
            </a:r>
            <a:endParaRPr lang="zh-CN" altLang="en-US" sz="13800" i="1" dirty="0">
              <a:solidFill>
                <a:srgbClr val="404040"/>
              </a:solidFill>
              <a:latin typeface="Impact" panose="020B0806030902050204" pitchFamily="34" charset="0"/>
              <a:ea typeface="SimSun" panose="02010600030101010101" pitchFamily="2" charset="-122"/>
            </a:endParaRPr>
          </a:p>
        </p:txBody>
      </p:sp>
      <p:sp>
        <p:nvSpPr>
          <p:cNvPr id="27662" name="文本框 36"/>
          <p:cNvSpPr txBox="1"/>
          <p:nvPr/>
        </p:nvSpPr>
        <p:spPr>
          <a:xfrm>
            <a:off x="4224338" y="3867150"/>
            <a:ext cx="3743325"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27663" name="矩形 33"/>
          <p:cNvSpPr/>
          <p:nvPr/>
        </p:nvSpPr>
        <p:spPr>
          <a:xfrm>
            <a:off x="3446463" y="4675188"/>
            <a:ext cx="5297487" cy="430212"/>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04040"/>
              </a:solidFill>
              <a:ea typeface="Calibri" panose="020F0502020204030204" pitchFamily="34" charset="0"/>
              <a:sym typeface="Arial" panose="020B0604020202020204" pitchFamily="34"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867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8682"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直接连接符 24"/>
          <p:cNvSpPr>
            <a:spLocks noChangeShapeType="1"/>
          </p:cNvSpPr>
          <p:nvPr/>
        </p:nvSpPr>
        <p:spPr bwMode="auto">
          <a:xfrm flipH="1">
            <a:off x="3236913" y="320040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84" name="TextBox 13"/>
          <p:cNvSpPr txBox="1"/>
          <p:nvPr/>
        </p:nvSpPr>
        <p:spPr>
          <a:xfrm>
            <a:off x="1066800" y="2886075"/>
            <a:ext cx="1952625" cy="247650"/>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5" name="TextBox 13"/>
          <p:cNvSpPr txBox="1"/>
          <p:nvPr/>
        </p:nvSpPr>
        <p:spPr>
          <a:xfrm>
            <a:off x="817563" y="3167063"/>
            <a:ext cx="2201862"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6" name="TextBox 13"/>
          <p:cNvSpPr txBox="1"/>
          <p:nvPr/>
        </p:nvSpPr>
        <p:spPr>
          <a:xfrm>
            <a:off x="7666038" y="1995488"/>
            <a:ext cx="1257300" cy="246062"/>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7" name="TextBox 13"/>
          <p:cNvSpPr txBox="1"/>
          <p:nvPr/>
        </p:nvSpPr>
        <p:spPr>
          <a:xfrm>
            <a:off x="7666038" y="2278063"/>
            <a:ext cx="23844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8" name="TextBox 13"/>
          <p:cNvSpPr txBox="1"/>
          <p:nvPr/>
        </p:nvSpPr>
        <p:spPr>
          <a:xfrm>
            <a:off x="1817688" y="5097463"/>
            <a:ext cx="1952625" cy="246062"/>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9" name="TextBox 13"/>
          <p:cNvSpPr txBox="1"/>
          <p:nvPr/>
        </p:nvSpPr>
        <p:spPr>
          <a:xfrm>
            <a:off x="1366838" y="5349875"/>
            <a:ext cx="2439987"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0" name="TextBox 13"/>
          <p:cNvSpPr txBox="1"/>
          <p:nvPr/>
        </p:nvSpPr>
        <p:spPr>
          <a:xfrm>
            <a:off x="8599488" y="4241800"/>
            <a:ext cx="1952625" cy="246063"/>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1" name="TextBox 13"/>
          <p:cNvSpPr txBox="1"/>
          <p:nvPr/>
        </p:nvSpPr>
        <p:spPr>
          <a:xfrm>
            <a:off x="8593138" y="4557713"/>
            <a:ext cx="2349500"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nvGrpSpPr>
          <p:cNvPr id="28692" name="组合 12"/>
          <p:cNvGrpSpPr/>
          <p:nvPr/>
        </p:nvGrpSpPr>
        <p:grpSpPr>
          <a:xfrm>
            <a:off x="3983038" y="2116138"/>
            <a:ext cx="4422775" cy="3427412"/>
            <a:chOff x="3982894" y="2116760"/>
            <a:chExt cx="4422378" cy="3426924"/>
          </a:xfrm>
        </p:grpSpPr>
        <p:sp>
          <p:nvSpPr>
            <p:cNvPr id="30" name="新月形 29"/>
            <p:cNvSpPr>
              <a:spLocks noChangeArrowheads="1"/>
            </p:cNvSpPr>
            <p:nvPr/>
          </p:nvSpPr>
          <p:spPr bwMode="auto">
            <a:xfrm rot="20751297">
              <a:off x="4135280" y="2356438"/>
              <a:ext cx="1588944"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1" name="新月形 30"/>
            <p:cNvSpPr>
              <a:spLocks noChangeArrowheads="1"/>
            </p:cNvSpPr>
            <p:nvPr/>
          </p:nvSpPr>
          <p:spPr bwMode="auto">
            <a:xfrm rot="4551297">
              <a:off x="4949633" y="1323036"/>
              <a:ext cx="1588861" cy="3176303"/>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2" name="新月形 31"/>
            <p:cNvSpPr>
              <a:spLocks noChangeArrowheads="1"/>
            </p:cNvSpPr>
            <p:nvPr/>
          </p:nvSpPr>
          <p:spPr bwMode="auto">
            <a:xfrm rot="9951297">
              <a:off x="5984551" y="2137394"/>
              <a:ext cx="1590532"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3" name="新月形 32"/>
            <p:cNvSpPr>
              <a:spLocks noChangeArrowheads="1"/>
            </p:cNvSpPr>
            <p:nvPr/>
          </p:nvSpPr>
          <p:spPr bwMode="auto">
            <a:xfrm rot="15351297">
              <a:off x="5185357" y="3160306"/>
              <a:ext cx="1588861" cy="3177890"/>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97" name="TextBox 11"/>
            <p:cNvSpPr/>
            <p:nvPr/>
          </p:nvSpPr>
          <p:spPr>
            <a:xfrm flipH="1">
              <a:off x="4848003" y="3532608"/>
              <a:ext cx="2111185" cy="461896"/>
            </a:xfrm>
            <a:prstGeom prst="rect">
              <a:avLst/>
            </a:prstGeom>
            <a:noFill/>
            <a:ln w="9525">
              <a:noFill/>
            </a:ln>
          </p:spPr>
          <p:txBody>
            <a:bodyPr anchor="t">
              <a:spAutoFit/>
            </a:bodyPr>
            <a:p>
              <a:pPr algn="ctr">
                <a:buFont typeface="Arial" panose="020B0604020202020204" pitchFamily="34" charset="0"/>
              </a:pPr>
              <a:r>
                <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35" name="直接连接符 24"/>
            <p:cNvSpPr>
              <a:spLocks noChangeShapeType="1"/>
            </p:cNvSpPr>
            <p:nvPr/>
          </p:nvSpPr>
          <p:spPr bwMode="auto">
            <a:xfrm flipH="1">
              <a:off x="3982894" y="5343687"/>
              <a:ext cx="1033369"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6" name="直接连接符 24"/>
            <p:cNvSpPr>
              <a:spLocks noChangeShapeType="1"/>
            </p:cNvSpPr>
            <p:nvPr/>
          </p:nvSpPr>
          <p:spPr bwMode="auto">
            <a:xfrm flipH="1">
              <a:off x="6427425" y="2240567"/>
              <a:ext cx="1050831"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直接连接符 36"/>
            <p:cNvSpPr>
              <a:spLocks noChangeShapeType="1"/>
            </p:cNvSpPr>
            <p:nvPr/>
          </p:nvSpPr>
          <p:spPr bwMode="auto">
            <a:xfrm flipH="1">
              <a:off x="7371902" y="4559574"/>
              <a:ext cx="103337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521970"/>
          </a:xfrm>
          <a:prstGeom prst="rect">
            <a:avLst/>
          </a:prstGeom>
          <a:noFill/>
          <a:ln w="9525">
            <a:noFill/>
          </a:ln>
        </p:spPr>
        <p:txBody>
          <a:bodyPr anchor="t">
            <a:spAutoFit/>
          </a:bodyPr>
          <a:p>
            <a:pPr>
              <a:buFont typeface="Arial" panose="020B0604020202020204" pitchFamily="34" charset="0"/>
            </a:pPr>
            <a:r>
              <a:rPr lang="en-IN" sz="2800" b="1" dirty="0">
                <a:solidFill>
                  <a:srgbClr val="404040"/>
                </a:solidFill>
                <a:ea typeface="Calibri" panose="020F0502020204030204" pitchFamily="34" charset="0"/>
              </a:rPr>
              <a:t>PROBLEM STATEMENT</a:t>
            </a:r>
            <a:endParaRPr lang="en-IN" sz="2800" b="1" dirty="0">
              <a:solidFill>
                <a:srgbClr val="404040"/>
              </a:solidFill>
              <a:ea typeface="Calibri" panose="020F0502020204030204" pitchFamily="34" charset="0"/>
            </a:endParaRPr>
          </a:p>
        </p:txBody>
      </p:sp>
      <p:sp>
        <p:nvSpPr>
          <p:cNvPr id="12" name="矩形 11"/>
          <p:cNvSpPr/>
          <p:nvPr/>
        </p:nvSpPr>
        <p:spPr>
          <a:xfrm>
            <a:off x="828675" y="1728788"/>
            <a:ext cx="10515600" cy="2900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57580" y="1757680"/>
            <a:ext cx="10278745" cy="142049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pic>
        <p:nvPicPr>
          <p:cNvPr id="5" name="Picture 4"/>
          <p:cNvPicPr>
            <a:picLocks noChangeAspect="1"/>
          </p:cNvPicPr>
          <p:nvPr/>
        </p:nvPicPr>
        <p:blipFill>
          <a:blip r:embed="rId2"/>
          <a:srcRect l="6759" t="9888" r="11106" b="12450"/>
          <a:stretch>
            <a:fillRect/>
          </a:stretch>
        </p:blipFill>
        <p:spPr>
          <a:xfrm>
            <a:off x="7631430" y="3251200"/>
            <a:ext cx="4232275" cy="302577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a:t>
            </a:r>
            <a:endParaRPr lang="zh-CN" altLang="en-US" sz="2400" b="1" dirty="0">
              <a:solidFill>
                <a:srgbClr val="404040"/>
              </a:solidFill>
              <a:ea typeface="Calibri" panose="020F0502020204030204" pitchFamily="34" charset="0"/>
            </a:endParaRPr>
          </a:p>
        </p:txBody>
      </p:sp>
      <p:sp>
        <p:nvSpPr>
          <p:cNvPr id="17" name="椭圆 16"/>
          <p:cNvSpPr/>
          <p:nvPr/>
        </p:nvSpPr>
        <p:spPr>
          <a:xfrm>
            <a:off x="768350" y="23526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9620" y="448945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448560" y="2411730"/>
            <a:ext cx="854202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wich Indian colleges follow is inclined towards theoritical knowledge rather than practical.Thus,students don't get the practical knowledge which is demanded by the industries.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448560" y="4489450"/>
            <a:ext cx="818896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time.In order to complete the syllabus on time , teachers in spite of wanting to share extra information with students are not able to do that.Thus, limiting the students knowledge to be theoritical and increasing the gap with real usage.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6938" y="2536825"/>
            <a:ext cx="760412"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68045" y="4657725"/>
            <a:ext cx="760413"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
        <p:nvSpPr>
          <p:cNvPr id="15363" name="文本框 6"/>
          <p:cNvSpPr txBox="1"/>
          <p:nvPr/>
        </p:nvSpPr>
        <p:spPr>
          <a:xfrm>
            <a:off x="3282950" y="970915"/>
            <a:ext cx="3779520" cy="645160"/>
          </a:xfrm>
          <a:prstGeom prst="rect">
            <a:avLst/>
          </a:prstGeom>
          <a:noFill/>
          <a:ln w="9525">
            <a:noFill/>
          </a:ln>
        </p:spPr>
        <p:txBody>
          <a:bodyPr wrap="square" anchor="t">
            <a:spAutoFit/>
          </a:bodyPr>
          <a:p>
            <a:pPr algn="ct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MAJOR ISSUES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pic>
        <p:nvPicPr>
          <p:cNvPr id="15362" name="图片 4"/>
          <p:cNvPicPr>
            <a:picLocks noChangeAspect="1"/>
          </p:cNvPicPr>
          <p:nvPr/>
        </p:nvPicPr>
        <p:blipFill>
          <a:blip r:embed="rId2"/>
          <a:srcRect l="25000" r="15790"/>
          <a:stretch>
            <a:fillRect/>
          </a:stretch>
        </p:blipFill>
        <p:spPr>
          <a:xfrm>
            <a:off x="5668645" y="0"/>
            <a:ext cx="6523355" cy="6858000"/>
          </a:xfrm>
          <a:prstGeom prst="rect">
            <a:avLst/>
          </a:prstGeom>
          <a:noFill/>
          <a:ln w="9525">
            <a:noFill/>
          </a:ln>
        </p:spPr>
      </p:pic>
      <p:sp>
        <p:nvSpPr>
          <p:cNvPr id="15363" name="文本框 6"/>
          <p:cNvSpPr txBox="1"/>
          <p:nvPr/>
        </p:nvSpPr>
        <p:spPr>
          <a:xfrm>
            <a:off x="847090" y="351155"/>
            <a:ext cx="3779520" cy="645160"/>
          </a:xfrm>
          <a:prstGeom prst="rect">
            <a:avLst/>
          </a:prstGeom>
          <a:noFill/>
          <a:ln w="9525">
            <a:noFill/>
          </a:ln>
        </p:spPr>
        <p:txBody>
          <a:bodyPr wrap="square" anchor="t">
            <a:spAutoFit/>
          </a:bodyPr>
          <a:p>
            <a:pPr>
              <a:buFont typeface="Arial" panose="020B0604020202020204" pitchFamily="34" charset="0"/>
            </a:pPr>
            <a:r>
              <a:rPr lang="en-IN" sz="3600" b="1" u="sng" dirty="0">
                <a:solidFill>
                  <a:srgbClr val="404040"/>
                </a:solidFill>
                <a:effectLst>
                  <a:outerShdw blurRad="38100" dist="38100" dir="2700000" algn="tl">
                    <a:srgbClr val="000000">
                      <a:alpha val="43137"/>
                    </a:srgbClr>
                  </a:outerShdw>
                </a:effectLst>
                <a:ea typeface="Calibri" panose="020F0502020204030204" pitchFamily="34" charset="0"/>
              </a:rPr>
              <a:t>Platform Name</a:t>
            </a:r>
            <a:endParaRPr lang="en-IN" sz="3600" b="1" u="sng"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4" name="矩形 8"/>
          <p:cNvSpPr>
            <a:spLocks noChangeArrowheads="1"/>
          </p:cNvSpPr>
          <p:nvPr/>
        </p:nvSpPr>
        <p:spPr bwMode="auto">
          <a:xfrm>
            <a:off x="620395" y="1705610"/>
            <a:ext cx="4636770" cy="385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just" defTabSz="1216025" rtl="0" eaLnBrk="1" fontAlgn="auto" latinLnBrk="0" hangingPunct="1">
              <a:lnSpc>
                <a:spcPct val="120000"/>
              </a:lnSpc>
              <a:spcBef>
                <a:spcPct val="20000"/>
              </a:spcBef>
              <a:spcAft>
                <a:spcPts val="0"/>
              </a:spcAft>
              <a:buClrTx/>
              <a:buSzTx/>
              <a:defRPr/>
            </a:pPr>
            <a:r>
              <a:rPr kumimoji="0" lang="en-US" altLang="zh-C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 platform where students can </a:t>
            </a:r>
            <a:r>
              <a:rPr lang="en-IN" sz="2000" noProof="0">
                <a:ln>
                  <a:noFill/>
                </a:ln>
                <a:effectLst/>
                <a:uLnTx/>
                <a:uFillTx/>
                <a:ea typeface="Calibri" panose="020F0502020204030204" pitchFamily="34" charset="0"/>
                <a:sym typeface="Arial" panose="020B0604020202020204" pitchFamily="34" charset="0"/>
              </a:rPr>
              <a:t>get information </a:t>
            </a:r>
            <a:r>
              <a:rPr lang="en-IN" sz="2000" noProof="0">
                <a:ln>
                  <a:noFill/>
                </a:ln>
                <a:effectLst/>
                <a:uLnTx/>
                <a:uFillTx/>
                <a:ea typeface="Calibri" panose="020F0502020204030204" pitchFamily="34" charset="0"/>
                <a:sym typeface="Arial" panose="020B0604020202020204" pitchFamily="34" charset="0"/>
              </a:rPr>
              <a:t>about practical </a:t>
            </a:r>
            <a:r>
              <a:rPr lang="en-IN" sz="2000" noProof="0">
                <a:ln>
                  <a:noFill/>
                </a:ln>
                <a:effectLst/>
                <a:uLnTx/>
                <a:uFillTx/>
                <a:ea typeface="Calibri" panose="020F0502020204030204" pitchFamily="34" charset="0"/>
                <a:sym typeface="Arial" panose="020B0604020202020204" pitchFamily="34" charset="0"/>
              </a:rPr>
              <a:t>application of the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topics  they learn in class.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Professors and other professionals can share their work in the form of research papers or documenation to get reviews from others and help clear doubts.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It is a colearning platform.</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15" name="矩形 14"/>
          <p:cNvSpPr/>
          <p:nvPr/>
        </p:nvSpPr>
        <p:spPr>
          <a:xfrm>
            <a:off x="7375525" y="0"/>
            <a:ext cx="19208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9809163" y="0"/>
            <a:ext cx="193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a typeface="Calibri" panose="020F0502020204030204" pitchFamily="34" charset="0"/>
              </a:rPr>
              <a:t>  </a:t>
            </a: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44919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Co-learning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013" y="4381500"/>
            <a:ext cx="116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Seminars</a:t>
            </a:r>
            <a:endParaRPr kumimoji="0" lang="en-IN" altLang="zh-CN" sz="18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notified about seminars of your       interest.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One click access</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K</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now the real world usage of your textbook knowledge with a single click.</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Discussion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Create separate discussion rooms for your questions.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7904163" y="2769870"/>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Publish and get access to research works of your interest. </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303" y="179388"/>
            <a:ext cx="372586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ONE CLICK ACCESS</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1085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data related to its application in real world.</a:t>
            </a:r>
            <a:r>
              <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CO-LEARNING</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36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find research work and other documentations on the requested topics  and can also upload their own reserch works and documentations to get reviews from others and help solve others doubts.</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6133</Words>
  <Application>WPS Presentation</Application>
  <PresentationFormat>宽屏</PresentationFormat>
  <Paragraphs>265</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Calibri</vt:lpstr>
      <vt:lpstr>Microsoft YaHei</vt:lpstr>
      <vt:lpstr>Arial Unicode MS</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21</cp:revision>
  <dcterms:created xsi:type="dcterms:W3CDTF">2016-01-13T03:02:00Z</dcterms:created>
  <dcterms:modified xsi:type="dcterms:W3CDTF">2020-04-29T22:46:14Z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